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6" r:id="rId10"/>
    <p:sldId id="267" r:id="rId11"/>
    <p:sldId id="268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58AF53-3C03-483B-BB63-87C51E755C4D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4827AB-BCBA-4754-BB08-D3F887FD861F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Цели террора</a:t>
          </a:r>
          <a:endParaRPr lang="ru-RU" dirty="0">
            <a:solidFill>
              <a:srgbClr val="FF0000"/>
            </a:solidFill>
          </a:endParaRPr>
        </a:p>
      </dgm:t>
    </dgm:pt>
    <dgm:pt modelId="{4A380891-3A85-4A58-8465-7D75D85FAE21}" type="parTrans" cxnId="{4B9EE77C-F6C9-432F-865D-73F9959777E7}">
      <dgm:prSet/>
      <dgm:spPr/>
      <dgm:t>
        <a:bodyPr/>
        <a:lstStyle/>
        <a:p>
          <a:endParaRPr lang="ru-RU"/>
        </a:p>
      </dgm:t>
    </dgm:pt>
    <dgm:pt modelId="{06AC106A-898F-40EA-A258-993F159019D1}" type="sibTrans" cxnId="{4B9EE77C-F6C9-432F-865D-73F9959777E7}">
      <dgm:prSet/>
      <dgm:spPr/>
      <dgm:t>
        <a:bodyPr/>
        <a:lstStyle/>
        <a:p>
          <a:endParaRPr lang="ru-RU"/>
        </a:p>
      </dgm:t>
    </dgm:pt>
    <dgm:pt modelId="{7DBAD158-05F6-4969-98F4-317A8CA2A138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FF0000"/>
              </a:solidFill>
            </a:rPr>
            <a:t>Устранение соперника</a:t>
          </a:r>
          <a:endParaRPr lang="ru-RU" sz="1400" dirty="0">
            <a:solidFill>
              <a:srgbClr val="FF0000"/>
            </a:solidFill>
          </a:endParaRPr>
        </a:p>
      </dgm:t>
    </dgm:pt>
    <dgm:pt modelId="{50D784F6-A4EA-4695-92D4-B300AD57CB48}" type="parTrans" cxnId="{B90A8683-4357-4547-997F-C0B9D003F22D}">
      <dgm:prSet/>
      <dgm:spPr/>
      <dgm:t>
        <a:bodyPr/>
        <a:lstStyle/>
        <a:p>
          <a:endParaRPr lang="ru-RU"/>
        </a:p>
      </dgm:t>
    </dgm:pt>
    <dgm:pt modelId="{F1F0F277-DE1E-4BBC-9253-AA2B2B180DBE}" type="sibTrans" cxnId="{B90A8683-4357-4547-997F-C0B9D003F22D}">
      <dgm:prSet/>
      <dgm:spPr/>
      <dgm:t>
        <a:bodyPr/>
        <a:lstStyle/>
        <a:p>
          <a:endParaRPr lang="ru-RU"/>
        </a:p>
      </dgm:t>
    </dgm:pt>
    <dgm:pt modelId="{E6B1B279-24A2-4913-B0F3-62B9A5F997ED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FF0000"/>
              </a:solidFill>
            </a:rPr>
            <a:t>Провокация войны</a:t>
          </a:r>
          <a:endParaRPr lang="ru-RU" sz="1400" dirty="0">
            <a:solidFill>
              <a:srgbClr val="FF0000"/>
            </a:solidFill>
          </a:endParaRPr>
        </a:p>
      </dgm:t>
    </dgm:pt>
    <dgm:pt modelId="{CE7FBA38-94A2-4EE1-93A2-D0FD30C03620}" type="parTrans" cxnId="{02CB22F0-F422-4E77-AE2D-4A7A28787474}">
      <dgm:prSet/>
      <dgm:spPr/>
      <dgm:t>
        <a:bodyPr/>
        <a:lstStyle/>
        <a:p>
          <a:endParaRPr lang="ru-RU"/>
        </a:p>
      </dgm:t>
    </dgm:pt>
    <dgm:pt modelId="{4E942E1F-6D4C-4280-B917-1F28B7627C64}" type="sibTrans" cxnId="{02CB22F0-F422-4E77-AE2D-4A7A28787474}">
      <dgm:prSet/>
      <dgm:spPr/>
      <dgm:t>
        <a:bodyPr/>
        <a:lstStyle/>
        <a:p>
          <a:endParaRPr lang="ru-RU"/>
        </a:p>
      </dgm:t>
    </dgm:pt>
    <dgm:pt modelId="{78B1C1F1-5C59-46BF-851E-6E63D91E81F8}">
      <dgm:prSet phldrT="[Текст]" custT="1"/>
      <dgm:spPr/>
      <dgm:t>
        <a:bodyPr/>
        <a:lstStyle/>
        <a:p>
          <a:r>
            <a:rPr lang="ru-RU" sz="1500" dirty="0" smtClean="0">
              <a:solidFill>
                <a:srgbClr val="FF0000"/>
              </a:solidFill>
            </a:rPr>
            <a:t>Вымогательство</a:t>
          </a:r>
          <a:r>
            <a:rPr lang="ru-RU" sz="1500" dirty="0" smtClean="0"/>
            <a:t> </a:t>
          </a:r>
          <a:endParaRPr lang="ru-RU" sz="1500" dirty="0"/>
        </a:p>
      </dgm:t>
    </dgm:pt>
    <dgm:pt modelId="{7BD92FF7-CC6F-498A-9F84-203CE1266C89}" type="parTrans" cxnId="{B9B8E8FF-D52A-4630-9DDB-6E965EA11F88}">
      <dgm:prSet/>
      <dgm:spPr/>
      <dgm:t>
        <a:bodyPr/>
        <a:lstStyle/>
        <a:p>
          <a:endParaRPr lang="ru-RU"/>
        </a:p>
      </dgm:t>
    </dgm:pt>
    <dgm:pt modelId="{DA2C11B9-36C4-4CF8-BDF7-1ECA4D17AD66}" type="sibTrans" cxnId="{B9B8E8FF-D52A-4630-9DDB-6E965EA11F88}">
      <dgm:prSet/>
      <dgm:spPr/>
      <dgm:t>
        <a:bodyPr/>
        <a:lstStyle/>
        <a:p>
          <a:endParaRPr lang="ru-RU"/>
        </a:p>
      </dgm:t>
    </dgm:pt>
    <dgm:pt modelId="{1D47CFBE-0C15-4731-8D18-BD5D4CDEE01E}">
      <dgm:prSet custT="1"/>
      <dgm:spPr/>
      <dgm:t>
        <a:bodyPr/>
        <a:lstStyle/>
        <a:p>
          <a:r>
            <a:rPr lang="ru-RU" sz="1400" b="0" dirty="0" smtClean="0">
              <a:solidFill>
                <a:srgbClr val="FF0000"/>
              </a:solidFill>
              <a:latin typeface="Times New Roman" pitchFamily="18" charset="0"/>
            </a:rPr>
            <a:t>Воздействие на органы государственной власти</a:t>
          </a:r>
          <a:endParaRPr lang="ru-RU" sz="1400" b="0" dirty="0">
            <a:solidFill>
              <a:srgbClr val="FF0000"/>
            </a:solidFill>
            <a:latin typeface="Times New Roman" pitchFamily="18" charset="0"/>
          </a:endParaRPr>
        </a:p>
      </dgm:t>
    </dgm:pt>
    <dgm:pt modelId="{F6025D65-92A0-4C93-B67D-2A80AA926D4B}" type="parTrans" cxnId="{5CBB362C-31F9-4130-8746-8444513A0E27}">
      <dgm:prSet/>
      <dgm:spPr/>
      <dgm:t>
        <a:bodyPr/>
        <a:lstStyle/>
        <a:p>
          <a:endParaRPr lang="ru-RU"/>
        </a:p>
      </dgm:t>
    </dgm:pt>
    <dgm:pt modelId="{9F0026CB-A3E5-488A-A42E-11E3905BFDAF}" type="sibTrans" cxnId="{5CBB362C-31F9-4130-8746-8444513A0E27}">
      <dgm:prSet/>
      <dgm:spPr/>
      <dgm:t>
        <a:bodyPr/>
        <a:lstStyle/>
        <a:p>
          <a:endParaRPr lang="ru-RU"/>
        </a:p>
      </dgm:t>
    </dgm:pt>
    <dgm:pt modelId="{5F7FE3D1-08C4-472B-B762-5A9FE239EB97}">
      <dgm:prSet/>
      <dgm:spPr/>
      <dgm:t>
        <a:bodyPr/>
        <a:lstStyle/>
        <a:p>
          <a:endParaRPr lang="ru-RU"/>
        </a:p>
      </dgm:t>
    </dgm:pt>
    <dgm:pt modelId="{B25249B5-01B5-4C96-9C43-EC986E704E53}" type="sibTrans" cxnId="{E16F0EC0-4E0F-4678-A9F1-DE7BCE8676B6}">
      <dgm:prSet/>
      <dgm:spPr/>
      <dgm:t>
        <a:bodyPr/>
        <a:lstStyle/>
        <a:p>
          <a:endParaRPr lang="ru-RU"/>
        </a:p>
      </dgm:t>
    </dgm:pt>
    <dgm:pt modelId="{A0972681-30D4-4D8F-A4D0-E6A1B90034D1}" type="parTrans" cxnId="{E16F0EC0-4E0F-4678-A9F1-DE7BCE8676B6}">
      <dgm:prSet/>
      <dgm:spPr/>
      <dgm:t>
        <a:bodyPr/>
        <a:lstStyle/>
        <a:p>
          <a:endParaRPr lang="ru-RU"/>
        </a:p>
      </dgm:t>
    </dgm:pt>
    <dgm:pt modelId="{952AB074-8251-437F-B756-004D9CDCC227}">
      <dgm:prSet/>
      <dgm:spPr/>
      <dgm:t>
        <a:bodyPr/>
        <a:lstStyle/>
        <a:p>
          <a:endParaRPr lang="ru-RU"/>
        </a:p>
      </dgm:t>
    </dgm:pt>
    <dgm:pt modelId="{7662283C-F6A9-488B-9089-E7AF28F055CF}" type="parTrans" cxnId="{31AFD1AB-A717-4F20-A6FB-23C3AF97E985}">
      <dgm:prSet/>
      <dgm:spPr/>
      <dgm:t>
        <a:bodyPr/>
        <a:lstStyle/>
        <a:p>
          <a:endParaRPr lang="ru-RU"/>
        </a:p>
      </dgm:t>
    </dgm:pt>
    <dgm:pt modelId="{F2675E2D-0CD4-4D91-B53C-4EE534D673FF}" type="sibTrans" cxnId="{31AFD1AB-A717-4F20-A6FB-23C3AF97E985}">
      <dgm:prSet/>
      <dgm:spPr/>
      <dgm:t>
        <a:bodyPr/>
        <a:lstStyle/>
        <a:p>
          <a:endParaRPr lang="ru-RU"/>
        </a:p>
      </dgm:t>
    </dgm:pt>
    <dgm:pt modelId="{27BF8648-BE08-4B0A-AD58-4EE4D5C2C41F}">
      <dgm:prSet/>
      <dgm:spPr/>
      <dgm:t>
        <a:bodyPr/>
        <a:lstStyle/>
        <a:p>
          <a:endParaRPr lang="ru-RU"/>
        </a:p>
      </dgm:t>
    </dgm:pt>
    <dgm:pt modelId="{F3E8605B-1C1F-4BC7-A0A1-358F93F578AE}" type="parTrans" cxnId="{BE84397A-E9ED-4339-BCBF-610A4F223B2C}">
      <dgm:prSet/>
      <dgm:spPr/>
      <dgm:t>
        <a:bodyPr/>
        <a:lstStyle/>
        <a:p>
          <a:endParaRPr lang="ru-RU"/>
        </a:p>
      </dgm:t>
    </dgm:pt>
    <dgm:pt modelId="{59ED9AA2-6D14-4BA8-ACFC-B32AA9F8A35C}" type="sibTrans" cxnId="{BE84397A-E9ED-4339-BCBF-610A4F223B2C}">
      <dgm:prSet/>
      <dgm:spPr/>
      <dgm:t>
        <a:bodyPr/>
        <a:lstStyle/>
        <a:p>
          <a:endParaRPr lang="ru-RU"/>
        </a:p>
      </dgm:t>
    </dgm:pt>
    <dgm:pt modelId="{738EF3F5-B40A-4B81-AE98-85145E95E6A0}">
      <dgm:prSet/>
      <dgm:spPr/>
      <dgm:t>
        <a:bodyPr/>
        <a:lstStyle/>
        <a:p>
          <a:endParaRPr lang="ru-RU"/>
        </a:p>
      </dgm:t>
    </dgm:pt>
    <dgm:pt modelId="{D446381F-9DBF-425F-A178-D830869D0F0A}" type="parTrans" cxnId="{72525846-4D0B-4450-9E8A-19D46F9B908E}">
      <dgm:prSet/>
      <dgm:spPr/>
      <dgm:t>
        <a:bodyPr/>
        <a:lstStyle/>
        <a:p>
          <a:endParaRPr lang="ru-RU"/>
        </a:p>
      </dgm:t>
    </dgm:pt>
    <dgm:pt modelId="{0D8A3EA4-4714-4C43-B38E-1B954CCA1384}" type="sibTrans" cxnId="{72525846-4D0B-4450-9E8A-19D46F9B908E}">
      <dgm:prSet/>
      <dgm:spPr/>
      <dgm:t>
        <a:bodyPr/>
        <a:lstStyle/>
        <a:p>
          <a:endParaRPr lang="ru-RU"/>
        </a:p>
      </dgm:t>
    </dgm:pt>
    <dgm:pt modelId="{E25F983B-AF7F-4D5A-8E74-8AE07BE4D51C}">
      <dgm:prSet/>
      <dgm:spPr/>
      <dgm:t>
        <a:bodyPr/>
        <a:lstStyle/>
        <a:p>
          <a:endParaRPr lang="ru-RU"/>
        </a:p>
      </dgm:t>
    </dgm:pt>
    <dgm:pt modelId="{F6830D1D-98B9-4AE0-A45E-E349438692A0}" type="parTrans" cxnId="{35D3DC4A-38DB-4FC1-BF5B-718A89403021}">
      <dgm:prSet/>
      <dgm:spPr/>
      <dgm:t>
        <a:bodyPr/>
        <a:lstStyle/>
        <a:p>
          <a:endParaRPr lang="ru-RU"/>
        </a:p>
      </dgm:t>
    </dgm:pt>
    <dgm:pt modelId="{CE76C277-077C-4AF0-9089-7EE3555FDA8F}" type="sibTrans" cxnId="{35D3DC4A-38DB-4FC1-BF5B-718A89403021}">
      <dgm:prSet/>
      <dgm:spPr/>
      <dgm:t>
        <a:bodyPr/>
        <a:lstStyle/>
        <a:p>
          <a:endParaRPr lang="ru-RU"/>
        </a:p>
      </dgm:t>
    </dgm:pt>
    <dgm:pt modelId="{1B010BC6-E265-4275-AA73-ADBBDACB6351}">
      <dgm:prSet/>
      <dgm:spPr/>
      <dgm:t>
        <a:bodyPr/>
        <a:lstStyle/>
        <a:p>
          <a:endParaRPr lang="ru-RU"/>
        </a:p>
      </dgm:t>
    </dgm:pt>
    <dgm:pt modelId="{1884982D-ACD4-45A3-9FF4-326C1268014C}" type="parTrans" cxnId="{CDC5667C-D631-46D8-A274-599AEA2A911E}">
      <dgm:prSet/>
      <dgm:spPr/>
      <dgm:t>
        <a:bodyPr/>
        <a:lstStyle/>
        <a:p>
          <a:endParaRPr lang="ru-RU"/>
        </a:p>
      </dgm:t>
    </dgm:pt>
    <dgm:pt modelId="{0A9F4B72-395D-431D-BBDA-0CB3BA03BA73}" type="sibTrans" cxnId="{CDC5667C-D631-46D8-A274-599AEA2A911E}">
      <dgm:prSet/>
      <dgm:spPr/>
      <dgm:t>
        <a:bodyPr/>
        <a:lstStyle/>
        <a:p>
          <a:endParaRPr lang="ru-RU"/>
        </a:p>
      </dgm:t>
    </dgm:pt>
    <dgm:pt modelId="{27020F7F-7FC4-4E7A-BB04-5D9BD3108437}">
      <dgm:prSet/>
      <dgm:spPr/>
      <dgm:t>
        <a:bodyPr/>
        <a:lstStyle/>
        <a:p>
          <a:endParaRPr lang="ru-RU"/>
        </a:p>
      </dgm:t>
    </dgm:pt>
    <dgm:pt modelId="{E373D7AD-ABA4-43C4-B087-FF093B5658BA}" type="parTrans" cxnId="{C52DA0E1-1A0D-4A94-AE6F-BDEE4B713F8C}">
      <dgm:prSet/>
      <dgm:spPr/>
      <dgm:t>
        <a:bodyPr/>
        <a:lstStyle/>
        <a:p>
          <a:endParaRPr lang="ru-RU"/>
        </a:p>
      </dgm:t>
    </dgm:pt>
    <dgm:pt modelId="{2672C67A-1B52-4023-95F5-EDDD4016D17C}" type="sibTrans" cxnId="{C52DA0E1-1A0D-4A94-AE6F-BDEE4B713F8C}">
      <dgm:prSet/>
      <dgm:spPr/>
      <dgm:t>
        <a:bodyPr/>
        <a:lstStyle/>
        <a:p>
          <a:endParaRPr lang="ru-RU"/>
        </a:p>
      </dgm:t>
    </dgm:pt>
    <dgm:pt modelId="{4E379505-A97D-4DB0-8F5A-248EC99B03F1}">
      <dgm:prSet custT="1"/>
      <dgm:spPr/>
      <dgm:t>
        <a:bodyPr/>
        <a:lstStyle/>
        <a:p>
          <a:r>
            <a:rPr lang="ru-RU" sz="1400" b="0" dirty="0" smtClean="0">
              <a:solidFill>
                <a:srgbClr val="FF0000"/>
              </a:solidFill>
              <a:latin typeface="Times New Roman" pitchFamily="18" charset="0"/>
            </a:rPr>
            <a:t>Морально-психологическое воздействие на население</a:t>
          </a:r>
          <a:endParaRPr lang="ru-RU" sz="1400" b="0" dirty="0">
            <a:solidFill>
              <a:srgbClr val="FF0000"/>
            </a:solidFill>
            <a:latin typeface="Times New Roman" pitchFamily="18" charset="0"/>
          </a:endParaRPr>
        </a:p>
      </dgm:t>
    </dgm:pt>
    <dgm:pt modelId="{8FE826D3-BE8F-4949-BF20-8ADDA3B443EF}" type="parTrans" cxnId="{9C41F4BA-A149-4CD0-9F72-04CA0B26214C}">
      <dgm:prSet/>
      <dgm:spPr/>
      <dgm:t>
        <a:bodyPr/>
        <a:lstStyle/>
        <a:p>
          <a:endParaRPr lang="ru-RU"/>
        </a:p>
      </dgm:t>
    </dgm:pt>
    <dgm:pt modelId="{4BE19B1B-6CE8-4668-BF48-11B8BB64AE6A}" type="sibTrans" cxnId="{9C41F4BA-A149-4CD0-9F72-04CA0B26214C}">
      <dgm:prSet/>
      <dgm:spPr/>
      <dgm:t>
        <a:bodyPr/>
        <a:lstStyle/>
        <a:p>
          <a:endParaRPr lang="ru-RU"/>
        </a:p>
      </dgm:t>
    </dgm:pt>
    <dgm:pt modelId="{7E7883CE-4FE9-4D7D-855B-15D38702B326}">
      <dgm:prSet/>
      <dgm:spPr/>
      <dgm:t>
        <a:bodyPr/>
        <a:lstStyle/>
        <a:p>
          <a:r>
            <a:rPr lang="ru-RU" b="0" dirty="0" smtClean="0">
              <a:solidFill>
                <a:srgbClr val="FF0000"/>
              </a:solidFill>
              <a:latin typeface="Times New Roman" pitchFamily="18" charset="0"/>
            </a:rPr>
            <a:t>Месть за какую-то деятельность</a:t>
          </a:r>
          <a:endParaRPr lang="ru-RU" b="0" dirty="0">
            <a:solidFill>
              <a:srgbClr val="FF0000"/>
            </a:solidFill>
            <a:latin typeface="Times New Roman" pitchFamily="18" charset="0"/>
          </a:endParaRPr>
        </a:p>
      </dgm:t>
    </dgm:pt>
    <dgm:pt modelId="{FD4CA5B9-70D7-431F-894B-DDE0067B3F89}" type="parTrans" cxnId="{30804716-C42B-455C-9325-C82ACC69C815}">
      <dgm:prSet/>
      <dgm:spPr/>
      <dgm:t>
        <a:bodyPr/>
        <a:lstStyle/>
        <a:p>
          <a:endParaRPr lang="ru-RU"/>
        </a:p>
      </dgm:t>
    </dgm:pt>
    <dgm:pt modelId="{162275F0-0F22-4056-B18A-DAB96B79F1F4}" type="sibTrans" cxnId="{30804716-C42B-455C-9325-C82ACC69C815}">
      <dgm:prSet/>
      <dgm:spPr/>
      <dgm:t>
        <a:bodyPr/>
        <a:lstStyle/>
        <a:p>
          <a:endParaRPr lang="ru-RU"/>
        </a:p>
      </dgm:t>
    </dgm:pt>
    <dgm:pt modelId="{DE10D244-89EB-4CAA-BF2E-7F69224BB7FC}">
      <dgm:prSet custT="1"/>
      <dgm:spPr/>
      <dgm:t>
        <a:bodyPr/>
        <a:lstStyle/>
        <a:p>
          <a:r>
            <a:rPr lang="ru-RU" sz="1400" b="0" dirty="0" smtClean="0">
              <a:solidFill>
                <a:srgbClr val="FF0000"/>
              </a:solidFill>
              <a:latin typeface="Times New Roman" pitchFamily="18" charset="0"/>
            </a:rPr>
            <a:t>Криминализация общества </a:t>
          </a:r>
          <a:endParaRPr lang="ru-RU" sz="1400" b="0" dirty="0">
            <a:solidFill>
              <a:srgbClr val="FF0000"/>
            </a:solidFill>
            <a:latin typeface="Times New Roman" pitchFamily="18" charset="0"/>
          </a:endParaRPr>
        </a:p>
      </dgm:t>
    </dgm:pt>
    <dgm:pt modelId="{DE7A1533-3223-45D6-84DC-971615D9BCC7}" type="parTrans" cxnId="{B2752BF3-E651-475D-9630-8E8CD1F8CD91}">
      <dgm:prSet/>
      <dgm:spPr/>
      <dgm:t>
        <a:bodyPr/>
        <a:lstStyle/>
        <a:p>
          <a:endParaRPr lang="ru-RU"/>
        </a:p>
      </dgm:t>
    </dgm:pt>
    <dgm:pt modelId="{DF84CE7D-C9EA-4A0F-9103-9E9F67F13189}" type="sibTrans" cxnId="{B2752BF3-E651-475D-9630-8E8CD1F8CD91}">
      <dgm:prSet/>
      <dgm:spPr/>
      <dgm:t>
        <a:bodyPr/>
        <a:lstStyle/>
        <a:p>
          <a:endParaRPr lang="ru-RU"/>
        </a:p>
      </dgm:t>
    </dgm:pt>
    <dgm:pt modelId="{3AAA64B5-51E5-4E8E-B9D0-2E105C63802D}">
      <dgm:prSet custT="1"/>
      <dgm:spPr/>
      <dgm:t>
        <a:bodyPr/>
        <a:lstStyle/>
        <a:p>
          <a:r>
            <a:rPr lang="ru-RU" sz="1400" b="0" dirty="0" smtClean="0">
              <a:solidFill>
                <a:srgbClr val="FF0000"/>
              </a:solidFill>
              <a:latin typeface="Times New Roman" pitchFamily="18" charset="0"/>
            </a:rPr>
            <a:t>Нанесение  экономического ущерба </a:t>
          </a:r>
          <a:endParaRPr lang="ru-RU" sz="1400" b="0" dirty="0">
            <a:solidFill>
              <a:srgbClr val="FF0000"/>
            </a:solidFill>
            <a:latin typeface="Times New Roman" pitchFamily="18" charset="0"/>
          </a:endParaRPr>
        </a:p>
      </dgm:t>
    </dgm:pt>
    <dgm:pt modelId="{01B2A0B2-17AC-4B9C-9D3C-7F50BEDE6963}" type="parTrans" cxnId="{72091EF4-3138-45B2-8087-FF2921DEC8A8}">
      <dgm:prSet/>
      <dgm:spPr/>
      <dgm:t>
        <a:bodyPr/>
        <a:lstStyle/>
        <a:p>
          <a:endParaRPr lang="ru-RU"/>
        </a:p>
      </dgm:t>
    </dgm:pt>
    <dgm:pt modelId="{FDBC44FD-A7CC-4025-90F2-7B207B6CB2B8}" type="sibTrans" cxnId="{72091EF4-3138-45B2-8087-FF2921DEC8A8}">
      <dgm:prSet/>
      <dgm:spPr/>
      <dgm:t>
        <a:bodyPr/>
        <a:lstStyle/>
        <a:p>
          <a:endParaRPr lang="ru-RU"/>
        </a:p>
      </dgm:t>
    </dgm:pt>
    <dgm:pt modelId="{04E1D63B-ECF5-44C6-AB9A-391C92970283}">
      <dgm:prSet custT="1"/>
      <dgm:spPr/>
      <dgm:t>
        <a:bodyPr/>
        <a:lstStyle/>
        <a:p>
          <a:r>
            <a:rPr lang="ru-RU" sz="1400" b="0" dirty="0" smtClean="0">
              <a:solidFill>
                <a:srgbClr val="FF0000"/>
              </a:solidFill>
              <a:latin typeface="Times New Roman" pitchFamily="18" charset="0"/>
            </a:rPr>
            <a:t>Другие цели</a:t>
          </a:r>
          <a:endParaRPr lang="ru-RU" sz="1400" b="0" dirty="0">
            <a:solidFill>
              <a:srgbClr val="FF0000"/>
            </a:solidFill>
            <a:latin typeface="Times New Roman" pitchFamily="18" charset="0"/>
          </a:endParaRPr>
        </a:p>
      </dgm:t>
    </dgm:pt>
    <dgm:pt modelId="{299428DF-E407-4D52-8093-D6CEFD0F849C}" type="parTrans" cxnId="{2355167F-876C-4557-8E52-0081224AE931}">
      <dgm:prSet/>
      <dgm:spPr/>
      <dgm:t>
        <a:bodyPr/>
        <a:lstStyle/>
        <a:p>
          <a:endParaRPr lang="ru-RU"/>
        </a:p>
      </dgm:t>
    </dgm:pt>
    <dgm:pt modelId="{7EDEAC8C-7328-4C05-AE19-BCE9BFC49506}" type="sibTrans" cxnId="{2355167F-876C-4557-8E52-0081224AE931}">
      <dgm:prSet/>
      <dgm:spPr/>
      <dgm:t>
        <a:bodyPr/>
        <a:lstStyle/>
        <a:p>
          <a:endParaRPr lang="ru-RU"/>
        </a:p>
      </dgm:t>
    </dgm:pt>
    <dgm:pt modelId="{A13A0510-382C-41B7-BC25-FBAF199CC216}" type="pres">
      <dgm:prSet presAssocID="{AF58AF53-3C03-483B-BB63-87C51E755C4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2322B7-E61C-4C6B-823B-EC63E9C303AE}" type="pres">
      <dgm:prSet presAssocID="{F84827AB-BCBA-4754-BB08-D3F887FD861F}" presName="centerShape" presStyleLbl="node0" presStyleIdx="0" presStyleCnt="1" custScaleX="87100" custScaleY="80402"/>
      <dgm:spPr/>
      <dgm:t>
        <a:bodyPr/>
        <a:lstStyle/>
        <a:p>
          <a:endParaRPr lang="ru-RU"/>
        </a:p>
      </dgm:t>
    </dgm:pt>
    <dgm:pt modelId="{CC60AA0E-79B4-41AA-A094-24F45EC729D5}" type="pres">
      <dgm:prSet presAssocID="{50D784F6-A4EA-4695-92D4-B300AD57CB48}" presName="parTrans" presStyleLbl="bgSibTrans2D1" presStyleIdx="0" presStyleCnt="9"/>
      <dgm:spPr/>
      <dgm:t>
        <a:bodyPr/>
        <a:lstStyle/>
        <a:p>
          <a:endParaRPr lang="ru-RU"/>
        </a:p>
      </dgm:t>
    </dgm:pt>
    <dgm:pt modelId="{96F86AD0-D7F8-4532-9C26-A554BB9F2479}" type="pres">
      <dgm:prSet presAssocID="{7DBAD158-05F6-4969-98F4-317A8CA2A138}" presName="node" presStyleLbl="node1" presStyleIdx="0" presStyleCnt="9" custScaleX="946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5507D4-FE69-44C8-9D11-315C2BA031BB}" type="pres">
      <dgm:prSet presAssocID="{CE7FBA38-94A2-4EE1-93A2-D0FD30C03620}" presName="parTrans" presStyleLbl="bgSibTrans2D1" presStyleIdx="1" presStyleCnt="9"/>
      <dgm:spPr/>
      <dgm:t>
        <a:bodyPr/>
        <a:lstStyle/>
        <a:p>
          <a:endParaRPr lang="ru-RU"/>
        </a:p>
      </dgm:t>
    </dgm:pt>
    <dgm:pt modelId="{9664FDDE-63FB-46A5-9E37-72947D235E20}" type="pres">
      <dgm:prSet presAssocID="{E6B1B279-24A2-4913-B0F3-62B9A5F997ED}" presName="node" presStyleLbl="node1" presStyleIdx="1" presStyleCnt="9" custScaleX="950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5C5328-DDB2-4D3C-9373-B1D3D326C2C3}" type="pres">
      <dgm:prSet presAssocID="{F6025D65-92A0-4C93-B67D-2A80AA926D4B}" presName="parTrans" presStyleLbl="bgSibTrans2D1" presStyleIdx="2" presStyleCnt="9"/>
      <dgm:spPr/>
      <dgm:t>
        <a:bodyPr/>
        <a:lstStyle/>
        <a:p>
          <a:endParaRPr lang="ru-RU"/>
        </a:p>
      </dgm:t>
    </dgm:pt>
    <dgm:pt modelId="{22F87E56-5F09-48EF-8CCF-4F40F03F18B4}" type="pres">
      <dgm:prSet presAssocID="{1D47CFBE-0C15-4731-8D18-BD5D4CDEE01E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7B7A37-7BBF-4B63-8FAA-A6FFE45A989C}" type="pres">
      <dgm:prSet presAssocID="{7BD92FF7-CC6F-498A-9F84-203CE1266C89}" presName="parTrans" presStyleLbl="bgSibTrans2D1" presStyleIdx="3" presStyleCnt="9"/>
      <dgm:spPr/>
      <dgm:t>
        <a:bodyPr/>
        <a:lstStyle/>
        <a:p>
          <a:endParaRPr lang="ru-RU"/>
        </a:p>
      </dgm:t>
    </dgm:pt>
    <dgm:pt modelId="{E7561329-9871-4F8D-AE7A-3A01959E961D}" type="pres">
      <dgm:prSet presAssocID="{78B1C1F1-5C59-46BF-851E-6E63D91E81F8}" presName="node" presStyleLbl="node1" presStyleIdx="3" presStyleCnt="9" custScaleX="100663" custScaleY="936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841609-5EC7-48EA-B8F5-28E65196D651}" type="pres">
      <dgm:prSet presAssocID="{299428DF-E407-4D52-8093-D6CEFD0F849C}" presName="parTrans" presStyleLbl="bgSibTrans2D1" presStyleIdx="4" presStyleCnt="9"/>
      <dgm:spPr/>
      <dgm:t>
        <a:bodyPr/>
        <a:lstStyle/>
        <a:p>
          <a:endParaRPr lang="ru-RU"/>
        </a:p>
      </dgm:t>
    </dgm:pt>
    <dgm:pt modelId="{F8B0578A-4717-41E3-A186-43655B650F62}" type="pres">
      <dgm:prSet presAssocID="{04E1D63B-ECF5-44C6-AB9A-391C92970283}" presName="node" presStyleLbl="node1" presStyleIdx="4" presStyleCnt="9" custRadScaleRad="95922" custRadScaleInc="4414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6A8E28-11FE-46FA-AF6A-4EAF4E5C581D}" type="pres">
      <dgm:prSet presAssocID="{01B2A0B2-17AC-4B9C-9D3C-7F50BEDE6963}" presName="parTrans" presStyleLbl="bgSibTrans2D1" presStyleIdx="5" presStyleCnt="9"/>
      <dgm:spPr/>
      <dgm:t>
        <a:bodyPr/>
        <a:lstStyle/>
        <a:p>
          <a:endParaRPr lang="ru-RU"/>
        </a:p>
      </dgm:t>
    </dgm:pt>
    <dgm:pt modelId="{AA27D4A6-98BE-4BB5-BA76-BFF4A097033A}" type="pres">
      <dgm:prSet presAssocID="{3AAA64B5-51E5-4E8E-B9D0-2E105C63802D}" presName="node" presStyleLbl="node1" presStyleIdx="5" presStyleCnt="9" custScaleX="130881" custRadScaleRad="104455" custRadScaleInc="-112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BFC822-41AF-4A11-B201-E348B761AA88}" type="pres">
      <dgm:prSet presAssocID="{DE7A1533-3223-45D6-84DC-971615D9BCC7}" presName="parTrans" presStyleLbl="bgSibTrans2D1" presStyleIdx="6" presStyleCnt="9"/>
      <dgm:spPr/>
      <dgm:t>
        <a:bodyPr/>
        <a:lstStyle/>
        <a:p>
          <a:endParaRPr lang="ru-RU"/>
        </a:p>
      </dgm:t>
    </dgm:pt>
    <dgm:pt modelId="{18465F6C-555C-4576-852E-EBBCDA4E78AE}" type="pres">
      <dgm:prSet presAssocID="{DE10D244-89EB-4CAA-BF2E-7F69224BB7FC}" presName="node" presStyleLbl="node1" presStyleIdx="6" presStyleCnt="9" custScaleX="143708" custRadScaleRad="103645" custRadScaleInc="-93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1E8894-88A6-451A-86F9-1D1EC9DC5078}" type="pres">
      <dgm:prSet presAssocID="{FD4CA5B9-70D7-431F-894B-DDE0067B3F89}" presName="parTrans" presStyleLbl="bgSibTrans2D1" presStyleIdx="7" presStyleCnt="9"/>
      <dgm:spPr/>
      <dgm:t>
        <a:bodyPr/>
        <a:lstStyle/>
        <a:p>
          <a:endParaRPr lang="ru-RU"/>
        </a:p>
      </dgm:t>
    </dgm:pt>
    <dgm:pt modelId="{AB63011B-4129-4FDA-9392-0E127078FBCB}" type="pres">
      <dgm:prSet presAssocID="{7E7883CE-4FE9-4D7D-855B-15D38702B326}" presName="node" presStyleLbl="node1" presStyleIdx="7" presStyleCnt="9" custScaleX="116866" custRadScaleRad="109321" custRadScaleInc="-863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97BA0D-13A0-43F1-A2E3-37122EBD708D}" type="pres">
      <dgm:prSet presAssocID="{8FE826D3-BE8F-4949-BF20-8ADDA3B443EF}" presName="parTrans" presStyleLbl="bgSibTrans2D1" presStyleIdx="8" presStyleCnt="9"/>
      <dgm:spPr/>
      <dgm:t>
        <a:bodyPr/>
        <a:lstStyle/>
        <a:p>
          <a:endParaRPr lang="ru-RU"/>
        </a:p>
      </dgm:t>
    </dgm:pt>
    <dgm:pt modelId="{4BBCC295-5E9F-4D4C-9945-A2253A7EF2DA}" type="pres">
      <dgm:prSet presAssocID="{4E379505-A97D-4DB0-8F5A-248EC99B03F1}" presName="node" presStyleLbl="node1" presStyleIdx="8" presStyleCnt="9" custScaleX="138558" custRadScaleRad="99094" custRadScaleInc="-122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B8E8FF-D52A-4630-9DDB-6E965EA11F88}" srcId="{F84827AB-BCBA-4754-BB08-D3F887FD861F}" destId="{78B1C1F1-5C59-46BF-851E-6E63D91E81F8}" srcOrd="3" destOrd="0" parTransId="{7BD92FF7-CC6F-498A-9F84-203CE1266C89}" sibTransId="{DA2C11B9-36C4-4CF8-BDF7-1ECA4D17AD66}"/>
    <dgm:cxn modelId="{BE84397A-E9ED-4339-BCBF-610A4F223B2C}" srcId="{AF58AF53-3C03-483B-BB63-87C51E755C4D}" destId="{27BF8648-BE08-4B0A-AD58-4EE4D5C2C41F}" srcOrd="3" destOrd="0" parTransId="{F3E8605B-1C1F-4BC7-A0A1-358F93F578AE}" sibTransId="{59ED9AA2-6D14-4BA8-ACFC-B32AA9F8A35C}"/>
    <dgm:cxn modelId="{183DB982-9003-4A2C-833B-5F2BB2B04A0D}" type="presOf" srcId="{8FE826D3-BE8F-4949-BF20-8ADDA3B443EF}" destId="{5B97BA0D-13A0-43F1-A2E3-37122EBD708D}" srcOrd="0" destOrd="0" presId="urn:microsoft.com/office/officeart/2005/8/layout/radial4"/>
    <dgm:cxn modelId="{85414422-4B5D-4235-8CED-B6217873E8E4}" type="presOf" srcId="{1D47CFBE-0C15-4731-8D18-BD5D4CDEE01E}" destId="{22F87E56-5F09-48EF-8CCF-4F40F03F18B4}" srcOrd="0" destOrd="0" presId="urn:microsoft.com/office/officeart/2005/8/layout/radial4"/>
    <dgm:cxn modelId="{52DBFFF2-E249-4DAD-9C72-3D687A5D468B}" type="presOf" srcId="{CE7FBA38-94A2-4EE1-93A2-D0FD30C03620}" destId="{4A5507D4-FE69-44C8-9D11-315C2BA031BB}" srcOrd="0" destOrd="0" presId="urn:microsoft.com/office/officeart/2005/8/layout/radial4"/>
    <dgm:cxn modelId="{72091EF4-3138-45B2-8087-FF2921DEC8A8}" srcId="{F84827AB-BCBA-4754-BB08-D3F887FD861F}" destId="{3AAA64B5-51E5-4E8E-B9D0-2E105C63802D}" srcOrd="5" destOrd="0" parTransId="{01B2A0B2-17AC-4B9C-9D3C-7F50BEDE6963}" sibTransId="{FDBC44FD-A7CC-4025-90F2-7B207B6CB2B8}"/>
    <dgm:cxn modelId="{B57F5902-7375-49BD-BE8F-1A860831BA27}" type="presOf" srcId="{50D784F6-A4EA-4695-92D4-B300AD57CB48}" destId="{CC60AA0E-79B4-41AA-A094-24F45EC729D5}" srcOrd="0" destOrd="0" presId="urn:microsoft.com/office/officeart/2005/8/layout/radial4"/>
    <dgm:cxn modelId="{8844A206-9DC6-4643-A627-1D422BD70AF4}" type="presOf" srcId="{FD4CA5B9-70D7-431F-894B-DDE0067B3F89}" destId="{251E8894-88A6-451A-86F9-1D1EC9DC5078}" srcOrd="0" destOrd="0" presId="urn:microsoft.com/office/officeart/2005/8/layout/radial4"/>
    <dgm:cxn modelId="{02CB22F0-F422-4E77-AE2D-4A7A28787474}" srcId="{F84827AB-BCBA-4754-BB08-D3F887FD861F}" destId="{E6B1B279-24A2-4913-B0F3-62B9A5F997ED}" srcOrd="1" destOrd="0" parTransId="{CE7FBA38-94A2-4EE1-93A2-D0FD30C03620}" sibTransId="{4E942E1F-6D4C-4280-B917-1F28B7627C64}"/>
    <dgm:cxn modelId="{0C6906F1-7B38-4F13-8489-F7603A7E286B}" type="presOf" srcId="{E6B1B279-24A2-4913-B0F3-62B9A5F997ED}" destId="{9664FDDE-63FB-46A5-9E37-72947D235E20}" srcOrd="0" destOrd="0" presId="urn:microsoft.com/office/officeart/2005/8/layout/radial4"/>
    <dgm:cxn modelId="{FD08E87D-96B3-4461-B7D8-7DD8F0FCF827}" type="presOf" srcId="{78B1C1F1-5C59-46BF-851E-6E63D91E81F8}" destId="{E7561329-9871-4F8D-AE7A-3A01959E961D}" srcOrd="0" destOrd="0" presId="urn:microsoft.com/office/officeart/2005/8/layout/radial4"/>
    <dgm:cxn modelId="{2355167F-876C-4557-8E52-0081224AE931}" srcId="{F84827AB-BCBA-4754-BB08-D3F887FD861F}" destId="{04E1D63B-ECF5-44C6-AB9A-391C92970283}" srcOrd="4" destOrd="0" parTransId="{299428DF-E407-4D52-8093-D6CEFD0F849C}" sibTransId="{7EDEAC8C-7328-4C05-AE19-BCE9BFC49506}"/>
    <dgm:cxn modelId="{CDC5667C-D631-46D8-A274-599AEA2A911E}" srcId="{AF58AF53-3C03-483B-BB63-87C51E755C4D}" destId="{1B010BC6-E265-4275-AA73-ADBBDACB6351}" srcOrd="6" destOrd="0" parTransId="{1884982D-ACD4-45A3-9FF4-326C1268014C}" sibTransId="{0A9F4B72-395D-431D-BBDA-0CB3BA03BA73}"/>
    <dgm:cxn modelId="{CA9A43E7-EEF7-4F24-9FD7-EDD8347CABEC}" type="presOf" srcId="{F6025D65-92A0-4C93-B67D-2A80AA926D4B}" destId="{B35C5328-DDB2-4D3C-9373-B1D3D326C2C3}" srcOrd="0" destOrd="0" presId="urn:microsoft.com/office/officeart/2005/8/layout/radial4"/>
    <dgm:cxn modelId="{5F250A50-1DA0-4710-9042-E544EE3487A4}" type="presOf" srcId="{01B2A0B2-17AC-4B9C-9D3C-7F50BEDE6963}" destId="{D86A8E28-11FE-46FA-AF6A-4EAF4E5C581D}" srcOrd="0" destOrd="0" presId="urn:microsoft.com/office/officeart/2005/8/layout/radial4"/>
    <dgm:cxn modelId="{4963A266-1AA9-420E-B7C8-B5BADEB33432}" type="presOf" srcId="{7E7883CE-4FE9-4D7D-855B-15D38702B326}" destId="{AB63011B-4129-4FDA-9392-0E127078FBCB}" srcOrd="0" destOrd="0" presId="urn:microsoft.com/office/officeart/2005/8/layout/radial4"/>
    <dgm:cxn modelId="{414C5264-7146-4BEF-99C1-AE9C6D6C5C1E}" type="presOf" srcId="{4E379505-A97D-4DB0-8F5A-248EC99B03F1}" destId="{4BBCC295-5E9F-4D4C-9945-A2253A7EF2DA}" srcOrd="0" destOrd="0" presId="urn:microsoft.com/office/officeart/2005/8/layout/radial4"/>
    <dgm:cxn modelId="{489C13F6-93A3-462B-8265-1B1CBE7BFE18}" type="presOf" srcId="{7BD92FF7-CC6F-498A-9F84-203CE1266C89}" destId="{AD7B7A37-7BBF-4B63-8FAA-A6FFE45A989C}" srcOrd="0" destOrd="0" presId="urn:microsoft.com/office/officeart/2005/8/layout/radial4"/>
    <dgm:cxn modelId="{5CBB362C-31F9-4130-8746-8444513A0E27}" srcId="{F84827AB-BCBA-4754-BB08-D3F887FD861F}" destId="{1D47CFBE-0C15-4731-8D18-BD5D4CDEE01E}" srcOrd="2" destOrd="0" parTransId="{F6025D65-92A0-4C93-B67D-2A80AA926D4B}" sibTransId="{9F0026CB-A3E5-488A-A42E-11E3905BFDAF}"/>
    <dgm:cxn modelId="{31AFD1AB-A717-4F20-A6FB-23C3AF97E985}" srcId="{AF58AF53-3C03-483B-BB63-87C51E755C4D}" destId="{952AB074-8251-437F-B756-004D9CDCC227}" srcOrd="2" destOrd="0" parTransId="{7662283C-F6A9-488B-9089-E7AF28F055CF}" sibTransId="{F2675E2D-0CD4-4D91-B53C-4EE534D673FF}"/>
    <dgm:cxn modelId="{35D3DC4A-38DB-4FC1-BF5B-718A89403021}" srcId="{AF58AF53-3C03-483B-BB63-87C51E755C4D}" destId="{E25F983B-AF7F-4D5A-8E74-8AE07BE4D51C}" srcOrd="5" destOrd="0" parTransId="{F6830D1D-98B9-4AE0-A45E-E349438692A0}" sibTransId="{CE76C277-077C-4AF0-9089-7EE3555FDA8F}"/>
    <dgm:cxn modelId="{B90A8683-4357-4547-997F-C0B9D003F22D}" srcId="{F84827AB-BCBA-4754-BB08-D3F887FD861F}" destId="{7DBAD158-05F6-4969-98F4-317A8CA2A138}" srcOrd="0" destOrd="0" parTransId="{50D784F6-A4EA-4695-92D4-B300AD57CB48}" sibTransId="{F1F0F277-DE1E-4BBC-9253-AA2B2B180DBE}"/>
    <dgm:cxn modelId="{9C41F4BA-A149-4CD0-9F72-04CA0B26214C}" srcId="{F84827AB-BCBA-4754-BB08-D3F887FD861F}" destId="{4E379505-A97D-4DB0-8F5A-248EC99B03F1}" srcOrd="8" destOrd="0" parTransId="{8FE826D3-BE8F-4949-BF20-8ADDA3B443EF}" sibTransId="{4BE19B1B-6CE8-4668-BF48-11B8BB64AE6A}"/>
    <dgm:cxn modelId="{86ACBA0F-203B-4273-A39E-0E7F729858A1}" type="presOf" srcId="{3AAA64B5-51E5-4E8E-B9D0-2E105C63802D}" destId="{AA27D4A6-98BE-4BB5-BA76-BFF4A097033A}" srcOrd="0" destOrd="0" presId="urn:microsoft.com/office/officeart/2005/8/layout/radial4"/>
    <dgm:cxn modelId="{4B9EE77C-F6C9-432F-865D-73F9959777E7}" srcId="{AF58AF53-3C03-483B-BB63-87C51E755C4D}" destId="{F84827AB-BCBA-4754-BB08-D3F887FD861F}" srcOrd="0" destOrd="0" parTransId="{4A380891-3A85-4A58-8465-7D75D85FAE21}" sibTransId="{06AC106A-898F-40EA-A258-993F159019D1}"/>
    <dgm:cxn modelId="{E16F0EC0-4E0F-4678-A9F1-DE7BCE8676B6}" srcId="{AF58AF53-3C03-483B-BB63-87C51E755C4D}" destId="{5F7FE3D1-08C4-472B-B762-5A9FE239EB97}" srcOrd="1" destOrd="0" parTransId="{A0972681-30D4-4D8F-A4D0-E6A1B90034D1}" sibTransId="{B25249B5-01B5-4C96-9C43-EC986E704E53}"/>
    <dgm:cxn modelId="{27770EA6-6D4B-4658-B9E8-515003B170A0}" type="presOf" srcId="{AF58AF53-3C03-483B-BB63-87C51E755C4D}" destId="{A13A0510-382C-41B7-BC25-FBAF199CC216}" srcOrd="0" destOrd="0" presId="urn:microsoft.com/office/officeart/2005/8/layout/radial4"/>
    <dgm:cxn modelId="{298790F1-C97B-49D2-92D7-ECD64FD25309}" type="presOf" srcId="{299428DF-E407-4D52-8093-D6CEFD0F849C}" destId="{F1841609-5EC7-48EA-B8F5-28E65196D651}" srcOrd="0" destOrd="0" presId="urn:microsoft.com/office/officeart/2005/8/layout/radial4"/>
    <dgm:cxn modelId="{B2752BF3-E651-475D-9630-8E8CD1F8CD91}" srcId="{F84827AB-BCBA-4754-BB08-D3F887FD861F}" destId="{DE10D244-89EB-4CAA-BF2E-7F69224BB7FC}" srcOrd="6" destOrd="0" parTransId="{DE7A1533-3223-45D6-84DC-971615D9BCC7}" sibTransId="{DF84CE7D-C9EA-4A0F-9103-9E9F67F13189}"/>
    <dgm:cxn modelId="{FE4AD366-30DD-470D-B5EF-EAD328708DF7}" type="presOf" srcId="{DE7A1533-3223-45D6-84DC-971615D9BCC7}" destId="{84BFC822-41AF-4A11-B201-E348B761AA88}" srcOrd="0" destOrd="0" presId="urn:microsoft.com/office/officeart/2005/8/layout/radial4"/>
    <dgm:cxn modelId="{4EDF408B-DE3F-4DC2-BC8B-C339725B5CB0}" type="presOf" srcId="{04E1D63B-ECF5-44C6-AB9A-391C92970283}" destId="{F8B0578A-4717-41E3-A186-43655B650F62}" srcOrd="0" destOrd="0" presId="urn:microsoft.com/office/officeart/2005/8/layout/radial4"/>
    <dgm:cxn modelId="{72525846-4D0B-4450-9E8A-19D46F9B908E}" srcId="{AF58AF53-3C03-483B-BB63-87C51E755C4D}" destId="{738EF3F5-B40A-4B81-AE98-85145E95E6A0}" srcOrd="4" destOrd="0" parTransId="{D446381F-9DBF-425F-A178-D830869D0F0A}" sibTransId="{0D8A3EA4-4714-4C43-B38E-1B954CCA1384}"/>
    <dgm:cxn modelId="{C52DA0E1-1A0D-4A94-AE6F-BDEE4B713F8C}" srcId="{AF58AF53-3C03-483B-BB63-87C51E755C4D}" destId="{27020F7F-7FC4-4E7A-BB04-5D9BD3108437}" srcOrd="7" destOrd="0" parTransId="{E373D7AD-ABA4-43C4-B087-FF093B5658BA}" sibTransId="{2672C67A-1B52-4023-95F5-EDDD4016D17C}"/>
    <dgm:cxn modelId="{82179AF7-5A8E-4247-8B2F-B1B9F55AD7E2}" type="presOf" srcId="{7DBAD158-05F6-4969-98F4-317A8CA2A138}" destId="{96F86AD0-D7F8-4532-9C26-A554BB9F2479}" srcOrd="0" destOrd="0" presId="urn:microsoft.com/office/officeart/2005/8/layout/radial4"/>
    <dgm:cxn modelId="{30804716-C42B-455C-9325-C82ACC69C815}" srcId="{F84827AB-BCBA-4754-BB08-D3F887FD861F}" destId="{7E7883CE-4FE9-4D7D-855B-15D38702B326}" srcOrd="7" destOrd="0" parTransId="{FD4CA5B9-70D7-431F-894B-DDE0067B3F89}" sibTransId="{162275F0-0F22-4056-B18A-DAB96B79F1F4}"/>
    <dgm:cxn modelId="{ADE306F0-A195-4425-9172-37DD5F7E3C46}" type="presOf" srcId="{F84827AB-BCBA-4754-BB08-D3F887FD861F}" destId="{582322B7-E61C-4C6B-823B-EC63E9C303AE}" srcOrd="0" destOrd="0" presId="urn:microsoft.com/office/officeart/2005/8/layout/radial4"/>
    <dgm:cxn modelId="{B32057BE-2C70-4E7E-AD77-E5DE61D39B49}" type="presOf" srcId="{DE10D244-89EB-4CAA-BF2E-7F69224BB7FC}" destId="{18465F6C-555C-4576-852E-EBBCDA4E78AE}" srcOrd="0" destOrd="0" presId="urn:microsoft.com/office/officeart/2005/8/layout/radial4"/>
    <dgm:cxn modelId="{67F151E6-88CC-49C8-9D41-DD783FDFCE24}" type="presParOf" srcId="{A13A0510-382C-41B7-BC25-FBAF199CC216}" destId="{582322B7-E61C-4C6B-823B-EC63E9C303AE}" srcOrd="0" destOrd="0" presId="urn:microsoft.com/office/officeart/2005/8/layout/radial4"/>
    <dgm:cxn modelId="{9EC6A024-B65F-4721-80FF-5FF54066F054}" type="presParOf" srcId="{A13A0510-382C-41B7-BC25-FBAF199CC216}" destId="{CC60AA0E-79B4-41AA-A094-24F45EC729D5}" srcOrd="1" destOrd="0" presId="urn:microsoft.com/office/officeart/2005/8/layout/radial4"/>
    <dgm:cxn modelId="{B3DA1810-05DE-4440-AD98-1FE8BBDF9591}" type="presParOf" srcId="{A13A0510-382C-41B7-BC25-FBAF199CC216}" destId="{96F86AD0-D7F8-4532-9C26-A554BB9F2479}" srcOrd="2" destOrd="0" presId="urn:microsoft.com/office/officeart/2005/8/layout/radial4"/>
    <dgm:cxn modelId="{0870BAD5-BDD2-4C41-BE90-9E2CFDC42BF1}" type="presParOf" srcId="{A13A0510-382C-41B7-BC25-FBAF199CC216}" destId="{4A5507D4-FE69-44C8-9D11-315C2BA031BB}" srcOrd="3" destOrd="0" presId="urn:microsoft.com/office/officeart/2005/8/layout/radial4"/>
    <dgm:cxn modelId="{232BFDE3-ED67-41FD-B754-3628B9E3D7DB}" type="presParOf" srcId="{A13A0510-382C-41B7-BC25-FBAF199CC216}" destId="{9664FDDE-63FB-46A5-9E37-72947D235E20}" srcOrd="4" destOrd="0" presId="urn:microsoft.com/office/officeart/2005/8/layout/radial4"/>
    <dgm:cxn modelId="{8A26B1AA-E47F-48FB-9E5E-80ACA9ABC595}" type="presParOf" srcId="{A13A0510-382C-41B7-BC25-FBAF199CC216}" destId="{B35C5328-DDB2-4D3C-9373-B1D3D326C2C3}" srcOrd="5" destOrd="0" presId="urn:microsoft.com/office/officeart/2005/8/layout/radial4"/>
    <dgm:cxn modelId="{FA7BD9DB-8D1C-4A14-8130-4E40B642D7B8}" type="presParOf" srcId="{A13A0510-382C-41B7-BC25-FBAF199CC216}" destId="{22F87E56-5F09-48EF-8CCF-4F40F03F18B4}" srcOrd="6" destOrd="0" presId="urn:microsoft.com/office/officeart/2005/8/layout/radial4"/>
    <dgm:cxn modelId="{9BFBE36A-7D41-43C8-AA76-01497D869F83}" type="presParOf" srcId="{A13A0510-382C-41B7-BC25-FBAF199CC216}" destId="{AD7B7A37-7BBF-4B63-8FAA-A6FFE45A989C}" srcOrd="7" destOrd="0" presId="urn:microsoft.com/office/officeart/2005/8/layout/radial4"/>
    <dgm:cxn modelId="{60A9225F-F6E6-4EA8-B321-FEE6BFD33580}" type="presParOf" srcId="{A13A0510-382C-41B7-BC25-FBAF199CC216}" destId="{E7561329-9871-4F8D-AE7A-3A01959E961D}" srcOrd="8" destOrd="0" presId="urn:microsoft.com/office/officeart/2005/8/layout/radial4"/>
    <dgm:cxn modelId="{399BA056-4B84-4567-AAA5-C2C3D20067A8}" type="presParOf" srcId="{A13A0510-382C-41B7-BC25-FBAF199CC216}" destId="{F1841609-5EC7-48EA-B8F5-28E65196D651}" srcOrd="9" destOrd="0" presId="urn:microsoft.com/office/officeart/2005/8/layout/radial4"/>
    <dgm:cxn modelId="{00595037-EBDD-460F-9084-D19D5DD63816}" type="presParOf" srcId="{A13A0510-382C-41B7-BC25-FBAF199CC216}" destId="{F8B0578A-4717-41E3-A186-43655B650F62}" srcOrd="10" destOrd="0" presId="urn:microsoft.com/office/officeart/2005/8/layout/radial4"/>
    <dgm:cxn modelId="{8703A6B8-ACBD-408C-AEE2-B1353C6DAA8A}" type="presParOf" srcId="{A13A0510-382C-41B7-BC25-FBAF199CC216}" destId="{D86A8E28-11FE-46FA-AF6A-4EAF4E5C581D}" srcOrd="11" destOrd="0" presId="urn:microsoft.com/office/officeart/2005/8/layout/radial4"/>
    <dgm:cxn modelId="{48D8BABD-FD9F-4495-8E3D-0AF3D0FBCB53}" type="presParOf" srcId="{A13A0510-382C-41B7-BC25-FBAF199CC216}" destId="{AA27D4A6-98BE-4BB5-BA76-BFF4A097033A}" srcOrd="12" destOrd="0" presId="urn:microsoft.com/office/officeart/2005/8/layout/radial4"/>
    <dgm:cxn modelId="{5F54F8CA-9078-4015-A660-D64EEBBCE8BD}" type="presParOf" srcId="{A13A0510-382C-41B7-BC25-FBAF199CC216}" destId="{84BFC822-41AF-4A11-B201-E348B761AA88}" srcOrd="13" destOrd="0" presId="urn:microsoft.com/office/officeart/2005/8/layout/radial4"/>
    <dgm:cxn modelId="{E1A1A8B8-BFE9-4E21-B82D-C49C4A521029}" type="presParOf" srcId="{A13A0510-382C-41B7-BC25-FBAF199CC216}" destId="{18465F6C-555C-4576-852E-EBBCDA4E78AE}" srcOrd="14" destOrd="0" presId="urn:microsoft.com/office/officeart/2005/8/layout/radial4"/>
    <dgm:cxn modelId="{E71D8291-382C-45B9-B6C4-92EE7D4811BF}" type="presParOf" srcId="{A13A0510-382C-41B7-BC25-FBAF199CC216}" destId="{251E8894-88A6-451A-86F9-1D1EC9DC5078}" srcOrd="15" destOrd="0" presId="urn:microsoft.com/office/officeart/2005/8/layout/radial4"/>
    <dgm:cxn modelId="{29B76481-EF59-410F-B36D-CD62C17A1965}" type="presParOf" srcId="{A13A0510-382C-41B7-BC25-FBAF199CC216}" destId="{AB63011B-4129-4FDA-9392-0E127078FBCB}" srcOrd="16" destOrd="0" presId="urn:microsoft.com/office/officeart/2005/8/layout/radial4"/>
    <dgm:cxn modelId="{B45DE7FA-ADF5-4A76-8557-ECEDD4D12245}" type="presParOf" srcId="{A13A0510-382C-41B7-BC25-FBAF199CC216}" destId="{5B97BA0D-13A0-43F1-A2E3-37122EBD708D}" srcOrd="17" destOrd="0" presId="urn:microsoft.com/office/officeart/2005/8/layout/radial4"/>
    <dgm:cxn modelId="{A5DF34C8-DBB7-487F-9E72-92E0DF8A29F6}" type="presParOf" srcId="{A13A0510-382C-41B7-BC25-FBAF199CC216}" destId="{4BBCC295-5E9F-4D4C-9945-A2253A7EF2DA}" srcOrd="1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2322B7-E61C-4C6B-823B-EC63E9C303AE}">
      <dsp:nvSpPr>
        <dsp:cNvPr id="0" name=""/>
        <dsp:cNvSpPr/>
      </dsp:nvSpPr>
      <dsp:spPr>
        <a:xfrm>
          <a:off x="3470929" y="4341069"/>
          <a:ext cx="1386006" cy="12794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rgbClr val="FF0000"/>
              </a:solidFill>
            </a:rPr>
            <a:t>Цели террора</a:t>
          </a:r>
          <a:endParaRPr lang="ru-RU" sz="2200" kern="1200" dirty="0">
            <a:solidFill>
              <a:srgbClr val="FF0000"/>
            </a:solidFill>
          </a:endParaRPr>
        </a:p>
      </dsp:txBody>
      <dsp:txXfrm>
        <a:off x="3673905" y="4528436"/>
        <a:ext cx="980054" cy="904688"/>
      </dsp:txXfrm>
    </dsp:sp>
    <dsp:sp modelId="{CC60AA0E-79B4-41AA-A094-24F45EC729D5}">
      <dsp:nvSpPr>
        <dsp:cNvPr id="0" name=""/>
        <dsp:cNvSpPr/>
      </dsp:nvSpPr>
      <dsp:spPr>
        <a:xfrm rot="10800000">
          <a:off x="437639" y="4754022"/>
          <a:ext cx="2866458" cy="45351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F86AD0-D7F8-4532-9C26-A554BB9F2479}">
      <dsp:nvSpPr>
        <dsp:cNvPr id="0" name=""/>
        <dsp:cNvSpPr/>
      </dsp:nvSpPr>
      <dsp:spPr>
        <a:xfrm>
          <a:off x="-89361" y="4535221"/>
          <a:ext cx="1054002" cy="8911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FF0000"/>
              </a:solidFill>
            </a:rPr>
            <a:t>Устранение соперника</a:t>
          </a:r>
          <a:endParaRPr lang="ru-RU" sz="1400" kern="1200" dirty="0">
            <a:solidFill>
              <a:srgbClr val="FF0000"/>
            </a:solidFill>
          </a:endParaRPr>
        </a:p>
      </dsp:txBody>
      <dsp:txXfrm>
        <a:off x="-63261" y="4561321"/>
        <a:ext cx="1001802" cy="838917"/>
      </dsp:txXfrm>
    </dsp:sp>
    <dsp:sp modelId="{4A5507D4-FE69-44C8-9D11-315C2BA031BB}">
      <dsp:nvSpPr>
        <dsp:cNvPr id="0" name=""/>
        <dsp:cNvSpPr/>
      </dsp:nvSpPr>
      <dsp:spPr>
        <a:xfrm rot="12150000">
          <a:off x="611878" y="3878067"/>
          <a:ext cx="2874625" cy="45351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64FDDE-63FB-46A5-9E37-72947D235E20}">
      <dsp:nvSpPr>
        <dsp:cNvPr id="0" name=""/>
        <dsp:cNvSpPr/>
      </dsp:nvSpPr>
      <dsp:spPr>
        <a:xfrm>
          <a:off x="192180" y="3109230"/>
          <a:ext cx="1058213" cy="8911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FF0000"/>
              </a:solidFill>
            </a:rPr>
            <a:t>Провокация войны</a:t>
          </a:r>
          <a:endParaRPr lang="ru-RU" sz="1400" kern="1200" dirty="0">
            <a:solidFill>
              <a:srgbClr val="FF0000"/>
            </a:solidFill>
          </a:endParaRPr>
        </a:p>
      </dsp:txBody>
      <dsp:txXfrm>
        <a:off x="218280" y="3135330"/>
        <a:ext cx="1006013" cy="838917"/>
      </dsp:txXfrm>
    </dsp:sp>
    <dsp:sp modelId="{B35C5328-DDB2-4D3C-9373-B1D3D326C2C3}">
      <dsp:nvSpPr>
        <dsp:cNvPr id="0" name=""/>
        <dsp:cNvSpPr/>
      </dsp:nvSpPr>
      <dsp:spPr>
        <a:xfrm rot="13500000">
          <a:off x="1105353" y="3142018"/>
          <a:ext cx="2893147" cy="45351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F87E56-5F09-48EF-8CCF-4F40F03F18B4}">
      <dsp:nvSpPr>
        <dsp:cNvPr id="0" name=""/>
        <dsp:cNvSpPr/>
      </dsp:nvSpPr>
      <dsp:spPr>
        <a:xfrm>
          <a:off x="972097" y="1900334"/>
          <a:ext cx="1113897" cy="8911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rgbClr val="FF0000"/>
              </a:solidFill>
              <a:latin typeface="Times New Roman" pitchFamily="18" charset="0"/>
            </a:rPr>
            <a:t>Воздействие на органы государственной власти</a:t>
          </a:r>
          <a:endParaRPr lang="ru-RU" sz="1400" b="0" kern="1200" dirty="0">
            <a:solidFill>
              <a:srgbClr val="FF0000"/>
            </a:solidFill>
            <a:latin typeface="Times New Roman" pitchFamily="18" charset="0"/>
          </a:endParaRPr>
        </a:p>
      </dsp:txBody>
      <dsp:txXfrm>
        <a:off x="998197" y="1926434"/>
        <a:ext cx="1061697" cy="838917"/>
      </dsp:txXfrm>
    </dsp:sp>
    <dsp:sp modelId="{AD7B7A37-7BBF-4B63-8FAA-A6FFE45A989C}">
      <dsp:nvSpPr>
        <dsp:cNvPr id="0" name=""/>
        <dsp:cNvSpPr/>
      </dsp:nvSpPr>
      <dsp:spPr>
        <a:xfrm rot="14850000">
          <a:off x="1839695" y="2655698"/>
          <a:ext cx="2910164" cy="45351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561329-9871-4F8D-AE7A-3A01959E961D}">
      <dsp:nvSpPr>
        <dsp:cNvPr id="0" name=""/>
        <dsp:cNvSpPr/>
      </dsp:nvSpPr>
      <dsp:spPr>
        <a:xfrm>
          <a:off x="2177300" y="1120739"/>
          <a:ext cx="1121282" cy="8347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FF0000"/>
              </a:solidFill>
            </a:rPr>
            <a:t>Вымогательство</a:t>
          </a:r>
          <a:r>
            <a:rPr lang="ru-RU" sz="1500" kern="1200" dirty="0" smtClean="0"/>
            <a:t> </a:t>
          </a:r>
          <a:endParaRPr lang="ru-RU" sz="1500" kern="1200" dirty="0"/>
        </a:p>
      </dsp:txBody>
      <dsp:txXfrm>
        <a:off x="2201750" y="1145189"/>
        <a:ext cx="1072382" cy="785890"/>
      </dsp:txXfrm>
    </dsp:sp>
    <dsp:sp modelId="{F1841609-5EC7-48EA-B8F5-28E65196D651}">
      <dsp:nvSpPr>
        <dsp:cNvPr id="0" name=""/>
        <dsp:cNvSpPr/>
      </dsp:nvSpPr>
      <dsp:spPr>
        <a:xfrm rot="21497976">
          <a:off x="5014384" y="4688359"/>
          <a:ext cx="2722907" cy="45351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B0578A-4717-41E3-A186-43655B650F62}">
      <dsp:nvSpPr>
        <dsp:cNvPr id="0" name=""/>
        <dsp:cNvSpPr/>
      </dsp:nvSpPr>
      <dsp:spPr>
        <a:xfrm>
          <a:off x="7179744" y="4429159"/>
          <a:ext cx="1113897" cy="8911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rgbClr val="FF0000"/>
              </a:solidFill>
              <a:latin typeface="Times New Roman" pitchFamily="18" charset="0"/>
            </a:rPr>
            <a:t>Другие цели</a:t>
          </a:r>
          <a:endParaRPr lang="ru-RU" sz="1400" b="0" kern="1200" dirty="0">
            <a:solidFill>
              <a:srgbClr val="FF0000"/>
            </a:solidFill>
            <a:latin typeface="Times New Roman" pitchFamily="18" charset="0"/>
          </a:endParaRPr>
        </a:p>
      </dsp:txBody>
      <dsp:txXfrm>
        <a:off x="7205844" y="4455259"/>
        <a:ext cx="1061697" cy="838917"/>
      </dsp:txXfrm>
    </dsp:sp>
    <dsp:sp modelId="{D86A8E28-11FE-46FA-AF6A-4EAF4E5C581D}">
      <dsp:nvSpPr>
        <dsp:cNvPr id="0" name=""/>
        <dsp:cNvSpPr/>
      </dsp:nvSpPr>
      <dsp:spPr>
        <a:xfrm rot="16194732">
          <a:off x="2623475" y="2398574"/>
          <a:ext cx="3073695" cy="45351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27D4A6-98BE-4BB5-BA76-BFF4A097033A}">
      <dsp:nvSpPr>
        <dsp:cNvPr id="0" name=""/>
        <dsp:cNvSpPr/>
      </dsp:nvSpPr>
      <dsp:spPr>
        <a:xfrm>
          <a:off x="3429028" y="642927"/>
          <a:ext cx="1457879" cy="8911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rgbClr val="FF0000"/>
              </a:solidFill>
              <a:latin typeface="Times New Roman" pitchFamily="18" charset="0"/>
            </a:rPr>
            <a:t>Нанесение  экономического ущерба </a:t>
          </a:r>
          <a:endParaRPr lang="ru-RU" sz="1400" b="0" kern="1200" dirty="0">
            <a:solidFill>
              <a:srgbClr val="FF0000"/>
            </a:solidFill>
            <a:latin typeface="Times New Roman" pitchFamily="18" charset="0"/>
          </a:endParaRPr>
        </a:p>
      </dsp:txBody>
      <dsp:txXfrm>
        <a:off x="3455128" y="669027"/>
        <a:ext cx="1405679" cy="838917"/>
      </dsp:txXfrm>
    </dsp:sp>
    <dsp:sp modelId="{84BFC822-41AF-4A11-B201-E348B761AA88}">
      <dsp:nvSpPr>
        <dsp:cNvPr id="0" name=""/>
        <dsp:cNvSpPr/>
      </dsp:nvSpPr>
      <dsp:spPr>
        <a:xfrm rot="17775372">
          <a:off x="3682770" y="2651864"/>
          <a:ext cx="3036229" cy="45351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465F6C-555C-4576-852E-EBBCDA4E78AE}">
      <dsp:nvSpPr>
        <dsp:cNvPr id="0" name=""/>
        <dsp:cNvSpPr/>
      </dsp:nvSpPr>
      <dsp:spPr>
        <a:xfrm>
          <a:off x="5072097" y="1071579"/>
          <a:ext cx="1600759" cy="8911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rgbClr val="FF0000"/>
              </a:solidFill>
              <a:latin typeface="Times New Roman" pitchFamily="18" charset="0"/>
            </a:rPr>
            <a:t>Криминализация общества </a:t>
          </a:r>
          <a:endParaRPr lang="ru-RU" sz="1400" b="0" kern="1200" dirty="0">
            <a:solidFill>
              <a:srgbClr val="FF0000"/>
            </a:solidFill>
            <a:latin typeface="Times New Roman" pitchFamily="18" charset="0"/>
          </a:endParaRPr>
        </a:p>
      </dsp:txBody>
      <dsp:txXfrm>
        <a:off x="5098197" y="1097679"/>
        <a:ext cx="1548559" cy="838917"/>
      </dsp:txXfrm>
    </dsp:sp>
    <dsp:sp modelId="{251E8894-88A6-451A-86F9-1D1EC9DC5078}">
      <dsp:nvSpPr>
        <dsp:cNvPr id="0" name=""/>
        <dsp:cNvSpPr/>
      </dsp:nvSpPr>
      <dsp:spPr>
        <a:xfrm rot="19213296">
          <a:off x="4450135" y="3176717"/>
          <a:ext cx="3216776" cy="45351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63011B-4129-4FDA-9392-0E127078FBCB}">
      <dsp:nvSpPr>
        <dsp:cNvPr id="0" name=""/>
        <dsp:cNvSpPr/>
      </dsp:nvSpPr>
      <dsp:spPr>
        <a:xfrm>
          <a:off x="6643726" y="1928837"/>
          <a:ext cx="1301766" cy="8911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rgbClr val="FF0000"/>
              </a:solidFill>
              <a:latin typeface="Times New Roman" pitchFamily="18" charset="0"/>
            </a:rPr>
            <a:t>Месть за какую-то деятельность</a:t>
          </a:r>
          <a:endParaRPr lang="ru-RU" sz="1600" b="0" kern="1200" dirty="0">
            <a:solidFill>
              <a:srgbClr val="FF0000"/>
            </a:solidFill>
            <a:latin typeface="Times New Roman" pitchFamily="18" charset="0"/>
          </a:endParaRPr>
        </a:p>
      </dsp:txBody>
      <dsp:txXfrm>
        <a:off x="6669826" y="1954937"/>
        <a:ext cx="1249566" cy="838917"/>
      </dsp:txXfrm>
    </dsp:sp>
    <dsp:sp modelId="{5B97BA0D-13A0-43F1-A2E3-37122EBD708D}">
      <dsp:nvSpPr>
        <dsp:cNvPr id="0" name=""/>
        <dsp:cNvSpPr/>
      </dsp:nvSpPr>
      <dsp:spPr>
        <a:xfrm rot="20126364">
          <a:off x="4806880" y="3810296"/>
          <a:ext cx="2844157" cy="45351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BCC295-5E9F-4D4C-9945-A2253A7EF2DA}">
      <dsp:nvSpPr>
        <dsp:cNvPr id="0" name=""/>
        <dsp:cNvSpPr/>
      </dsp:nvSpPr>
      <dsp:spPr>
        <a:xfrm>
          <a:off x="6750675" y="3000400"/>
          <a:ext cx="1543393" cy="8911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rgbClr val="FF0000"/>
              </a:solidFill>
              <a:latin typeface="Times New Roman" pitchFamily="18" charset="0"/>
            </a:rPr>
            <a:t>Морально-психологическое воздействие на население</a:t>
          </a:r>
          <a:endParaRPr lang="ru-RU" sz="1400" b="0" kern="1200" dirty="0">
            <a:solidFill>
              <a:srgbClr val="FF0000"/>
            </a:solidFill>
            <a:latin typeface="Times New Roman" pitchFamily="18" charset="0"/>
          </a:endParaRPr>
        </a:p>
      </dsp:txBody>
      <dsp:txXfrm>
        <a:off x="6776775" y="3026500"/>
        <a:ext cx="1491193" cy="8389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F940E-77C8-4D47-8DCA-A6E8AB515A61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FC689B-EBA8-4998-A117-2F06EF6EBD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060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C689B-EBA8-4998-A117-2F06EF6EBD0C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0FA16D-C0D5-439D-994F-DFB0D784B666}" type="slidenum">
              <a:rPr lang="ru-RU"/>
              <a:pPr/>
              <a:t>8</a:t>
            </a:fld>
            <a:endParaRPr lang="ru-RU"/>
          </a:p>
        </p:txBody>
      </p:sp>
      <p:sp>
        <p:nvSpPr>
          <p:cNvPr id="31746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508" y="4343144"/>
            <a:ext cx="5028986" cy="4115019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9pPr>
          </a:lstStyle>
          <a:p>
            <a:pPr eaLnBrk="1" hangingPunct="1"/>
            <a:fld id="{2BB75341-BCDD-426A-AA8F-729BE3672077}" type="slidenum">
              <a:rPr lang="en-GB" smtClean="0">
                <a:solidFill>
                  <a:srgbClr val="000000"/>
                </a:solidFill>
              </a:rPr>
              <a:pPr eaLnBrk="1" hangingPunct="1"/>
              <a:t>9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67587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ln/>
        </p:spPr>
      </p:sp>
      <p:sp>
        <p:nvSpPr>
          <p:cNvPr id="67588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9pPr>
          </a:lstStyle>
          <a:p>
            <a:pPr eaLnBrk="1" hangingPunct="1"/>
            <a:fld id="{D81BDBEE-2DED-47BD-B88A-58257459D2CA}" type="slidenum">
              <a:rPr lang="en-GB" smtClean="0">
                <a:solidFill>
                  <a:srgbClr val="000000"/>
                </a:solidFill>
              </a:rPr>
              <a:pPr eaLnBrk="1" hangingPunct="1"/>
              <a:t>12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75779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ln/>
        </p:spPr>
      </p:sp>
      <p:sp>
        <p:nvSpPr>
          <p:cNvPr id="75780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CD-E570-430B-B4DF-E5685A3C337D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217A-1F3D-438F-9E0D-A0658A44504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CD-E570-430B-B4DF-E5685A3C337D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217A-1F3D-438F-9E0D-A0658A4450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CD-E570-430B-B4DF-E5685A3C337D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217A-1F3D-438F-9E0D-A0658A4450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CD-E570-430B-B4DF-E5685A3C337D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217A-1F3D-438F-9E0D-A0658A4450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CD-E570-430B-B4DF-E5685A3C337D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BF2217A-1F3D-438F-9E0D-A0658A44504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CD-E570-430B-B4DF-E5685A3C337D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217A-1F3D-438F-9E0D-A0658A4450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CD-E570-430B-B4DF-E5685A3C337D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217A-1F3D-438F-9E0D-A0658A4450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CD-E570-430B-B4DF-E5685A3C337D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217A-1F3D-438F-9E0D-A0658A4450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CD-E570-430B-B4DF-E5685A3C337D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217A-1F3D-438F-9E0D-A0658A4450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CD-E570-430B-B4DF-E5685A3C337D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217A-1F3D-438F-9E0D-A0658A4450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CD-E570-430B-B4DF-E5685A3C337D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2217A-1F3D-438F-9E0D-A0658A4450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DF9DFCD-E570-430B-B4DF-E5685A3C337D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BF2217A-1F3D-438F-9E0D-A0658A44504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Терроризм – угроза обществу.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786446" y="3786190"/>
            <a:ext cx="3071834" cy="2383318"/>
          </a:xfrm>
        </p:spPr>
        <p:txBody>
          <a:bodyPr>
            <a:normAutofit/>
          </a:bodyPr>
          <a:lstStyle/>
          <a:p>
            <a:pPr algn="r"/>
            <a:r>
              <a:rPr lang="ru-RU" sz="1600" dirty="0" smtClean="0"/>
              <a:t>Выполнил: учитель ОБЖ </a:t>
            </a:r>
          </a:p>
          <a:p>
            <a:pPr algn="r"/>
            <a:r>
              <a:rPr lang="ru-RU" sz="1600" dirty="0" smtClean="0"/>
              <a:t>МБОУ «Сатышевская средняя общеобразовательная школа Сабинского муниципального района Республики Татарстан им.Ш.З.Зиннурова»</a:t>
            </a:r>
            <a:endParaRPr lang="ru-RU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60648"/>
            <a:ext cx="8640960" cy="7376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8013" indent="-608013">
              <a:spcBef>
                <a:spcPts val="800"/>
              </a:spcBef>
              <a:buClr>
                <a:srgbClr val="99FF99"/>
              </a:buClr>
              <a:buSzPct val="80000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/>
            </a:pP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7.  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Ни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коем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случае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допускать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действий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которые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могут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спровоцировать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нападающих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применению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оружия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привести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человеческим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жертвам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08013" indent="-608013">
              <a:spcBef>
                <a:spcPts val="800"/>
              </a:spcBef>
              <a:buClr>
                <a:srgbClr val="99FF99"/>
              </a:buClr>
              <a:buSzPct val="80000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/>
            </a:pP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8. 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Переносить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лишения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оскорбления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унижения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без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вызова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возражений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08013" indent="-608013">
              <a:spcBef>
                <a:spcPts val="800"/>
              </a:spcBef>
              <a:buClr>
                <a:srgbClr val="99FF99"/>
              </a:buClr>
              <a:buSzPct val="80000"/>
              <a:buAutoNum type="arabicPeriod" startAt="9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/>
            </a:pP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Экономьте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поддерживайте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силы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чем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угодно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используйте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любую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возможность</a:t>
            </a:r>
            <a:r>
              <a:rPr lang="en-GB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8013" indent="-608013">
              <a:spcBef>
                <a:spcPts val="800"/>
              </a:spcBef>
              <a:buClr>
                <a:srgbClr val="99FF99"/>
              </a:buClr>
              <a:buSzPct val="80000"/>
              <a:buFontTx/>
              <a:buAutoNum type="arabicPeriod" startAt="9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/>
            </a:pP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Максимально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выполняйте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требования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преступников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особенно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первое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время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8013" indent="-608013">
              <a:spcBef>
                <a:spcPts val="800"/>
              </a:spcBef>
              <a:buClr>
                <a:srgbClr val="99FF99"/>
              </a:buClr>
              <a:buSzPct val="80000"/>
              <a:buFontTx/>
              <a:buAutoNum type="arabicPeriod" startAt="9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/>
            </a:pP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совершайте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любых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действий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спрашивайте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разрешения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spcBef>
                <a:spcPts val="800"/>
              </a:spcBef>
              <a:buClr>
                <a:srgbClr val="99FF99"/>
              </a:buClr>
              <a:buSzPct val="80000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/>
            </a:pPr>
            <a:endParaRPr lang="en-GB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8013" indent="-608013">
              <a:spcBef>
                <a:spcPts val="800"/>
              </a:spcBef>
              <a:buClr>
                <a:srgbClr val="99FF99"/>
              </a:buClr>
              <a:buSzPct val="80000"/>
              <a:buAutoNum type="arabicPeriod" startAt="9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/>
            </a:pPr>
            <a:endParaRPr lang="ru-RU" sz="28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8013" indent="-608013">
              <a:spcBef>
                <a:spcPts val="800"/>
              </a:spcBef>
              <a:buClr>
                <a:srgbClr val="99FF99"/>
              </a:buClr>
              <a:buSzPct val="80000"/>
              <a:buAutoNum type="arabicPeriod" startAt="9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/>
            </a:pPr>
            <a:endParaRPr lang="en-GB" sz="28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8013" indent="-608013">
              <a:spcBef>
                <a:spcPts val="800"/>
              </a:spcBef>
              <a:buClr>
                <a:srgbClr val="99FF99"/>
              </a:buClr>
              <a:buSzPct val="80000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/>
            </a:pPr>
            <a:endParaRPr lang="en-GB" sz="28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566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88640"/>
            <a:ext cx="864096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1313" indent="-341313">
              <a:spcBef>
                <a:spcPts val="800"/>
              </a:spcBef>
              <a:buClr>
                <a:srgbClr val="99FF99"/>
              </a:buClr>
              <a:buSzPct val="8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Меньше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двигайтесь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1313" indent="-341313">
              <a:spcBef>
                <a:spcPts val="800"/>
              </a:spcBef>
              <a:buClr>
                <a:srgbClr val="99FF99"/>
              </a:buClr>
              <a:buSzPct val="8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13.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Постоянно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напоминайте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себе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ваша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остаться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живых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1313" indent="-341313">
              <a:spcBef>
                <a:spcPts val="800"/>
              </a:spcBef>
              <a:buClr>
                <a:srgbClr val="99FF99"/>
              </a:buClr>
              <a:buSzPct val="8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14.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Помните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вашего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освобождения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делается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всё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необходимое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28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возможное</a:t>
            </a:r>
            <a:r>
              <a:rPr lang="en-GB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1313" indent="-341313">
              <a:spcBef>
                <a:spcPts val="800"/>
              </a:spcBef>
              <a:buClr>
                <a:srgbClr val="99FF99"/>
              </a:buClr>
              <a:buSzPct val="8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GB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020184"/>
            <a:ext cx="3408362" cy="278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4879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1"/>
          <p:cNvSpPr txBox="1">
            <a:spLocks noChangeArrowheads="1"/>
          </p:cNvSpPr>
          <p:nvPr/>
        </p:nvSpPr>
        <p:spPr bwMode="auto">
          <a:xfrm>
            <a:off x="179388" y="168275"/>
            <a:ext cx="8785225" cy="977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>
                <a:srgbClr val="CCECFF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2800" b="1" dirty="0">
                <a:solidFill>
                  <a:srgbClr val="FF0000"/>
                </a:solidFill>
              </a:rPr>
              <a:t>«ФЕДЕРАЛЬНОГО ЗАКОНА РОССИЙСКОЙ </a:t>
            </a:r>
            <a:r>
              <a:rPr lang="en-GB" sz="2800" b="1" dirty="0" smtClean="0">
                <a:solidFill>
                  <a:srgbClr val="FF0000"/>
                </a:solidFill>
              </a:rPr>
              <a:t>ФЕДЕРАЦИИ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en-GB" sz="2800" b="1" dirty="0" smtClean="0">
                <a:solidFill>
                  <a:srgbClr val="FF0000"/>
                </a:solidFill>
              </a:rPr>
              <a:t> </a:t>
            </a:r>
            <a:r>
              <a:rPr lang="en-GB" sz="2800" b="1" dirty="0">
                <a:solidFill>
                  <a:srgbClr val="FF0000"/>
                </a:solidFill>
              </a:rPr>
              <a:t>О БОРЬБЕ С ТЕРРОРИЗМОМ»</a:t>
            </a:r>
            <a:r>
              <a:rPr lang="en-GB" sz="30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250825" y="1125538"/>
            <a:ext cx="8683625" cy="53990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63538" indent="-282575" algn="just">
              <a:spcBef>
                <a:spcPts val="500"/>
              </a:spcBef>
              <a:buClr>
                <a:srgbClr val="99FF99"/>
              </a:buClr>
              <a:buSzPct val="80000"/>
              <a:buFont typeface="Wingdings" charset="2"/>
              <a:buNone/>
              <a:tabLst>
                <a:tab pos="363538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en-GB" sz="3200" dirty="0">
                <a:solidFill>
                  <a:srgbClr val="FFFF00"/>
                </a:solidFill>
              </a:rPr>
              <a:t>- </a:t>
            </a:r>
            <a:r>
              <a:rPr lang="en-GB" sz="2000" dirty="0" err="1">
                <a:solidFill>
                  <a:srgbClr val="FFFF00"/>
                </a:solidFill>
              </a:rPr>
              <a:t>принят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Государственной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Думой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b="1" dirty="0">
                <a:solidFill>
                  <a:srgbClr val="FFFF00"/>
                </a:solidFill>
              </a:rPr>
              <a:t>3 </a:t>
            </a:r>
            <a:r>
              <a:rPr lang="en-GB" sz="2000" b="1" dirty="0" err="1">
                <a:solidFill>
                  <a:srgbClr val="FFFF00"/>
                </a:solidFill>
              </a:rPr>
              <a:t>июля</a:t>
            </a:r>
            <a:r>
              <a:rPr lang="en-GB" sz="2000" b="1" dirty="0">
                <a:solidFill>
                  <a:srgbClr val="FFFF00"/>
                </a:solidFill>
              </a:rPr>
              <a:t> 1998 </a:t>
            </a:r>
            <a:r>
              <a:rPr lang="en-GB" sz="2000" b="1" dirty="0" err="1">
                <a:solidFill>
                  <a:srgbClr val="FFFF00"/>
                </a:solidFill>
              </a:rPr>
              <a:t>года</a:t>
            </a:r>
            <a:r>
              <a:rPr lang="en-GB" sz="2000" b="1" dirty="0">
                <a:solidFill>
                  <a:srgbClr val="FFFF00"/>
                </a:solidFill>
              </a:rPr>
              <a:t> </a:t>
            </a:r>
            <a:r>
              <a:rPr lang="en-GB" sz="2000" dirty="0">
                <a:solidFill>
                  <a:srgbClr val="FFFF00"/>
                </a:solidFill>
              </a:rPr>
              <a:t>и </a:t>
            </a:r>
            <a:r>
              <a:rPr lang="en-GB" sz="2000" dirty="0" err="1">
                <a:solidFill>
                  <a:srgbClr val="FFFF00"/>
                </a:solidFill>
              </a:rPr>
              <a:t>одобрен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Советом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Федерации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b="1" dirty="0">
                <a:solidFill>
                  <a:srgbClr val="FFFF00"/>
                </a:solidFill>
              </a:rPr>
              <a:t>9 </a:t>
            </a:r>
            <a:r>
              <a:rPr lang="en-GB" sz="2000" b="1" dirty="0" err="1">
                <a:solidFill>
                  <a:srgbClr val="FFFF00"/>
                </a:solidFill>
              </a:rPr>
              <a:t>июля</a:t>
            </a:r>
            <a:r>
              <a:rPr lang="en-GB" sz="2000" b="1" dirty="0">
                <a:solidFill>
                  <a:srgbClr val="FFFF00"/>
                </a:solidFill>
              </a:rPr>
              <a:t> 1998 </a:t>
            </a:r>
            <a:r>
              <a:rPr lang="en-GB" sz="2000" b="1" dirty="0" err="1">
                <a:solidFill>
                  <a:srgbClr val="FFFF00"/>
                </a:solidFill>
              </a:rPr>
              <a:t>года</a:t>
            </a:r>
            <a:r>
              <a:rPr lang="en-GB" sz="2000" dirty="0">
                <a:solidFill>
                  <a:srgbClr val="FFFF00"/>
                </a:solidFill>
              </a:rPr>
              <a:t>.     </a:t>
            </a:r>
          </a:p>
          <a:p>
            <a:pPr marL="363538" indent="-282575" algn="just">
              <a:spcBef>
                <a:spcPts val="500"/>
              </a:spcBef>
              <a:buClr>
                <a:srgbClr val="99FF99"/>
              </a:buClr>
              <a:buSzPct val="80000"/>
              <a:buFont typeface="Wingdings" charset="2"/>
              <a:buNone/>
              <a:tabLst>
                <a:tab pos="363538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2000" dirty="0">
                <a:solidFill>
                  <a:srgbClr val="FFFF00"/>
                </a:solidFill>
              </a:rPr>
              <a:t>	</a:t>
            </a:r>
            <a:r>
              <a:rPr lang="en-GB" sz="2000" dirty="0" err="1">
                <a:solidFill>
                  <a:srgbClr val="FFFF00"/>
                </a:solidFill>
              </a:rPr>
              <a:t>Закон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определяет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правовые</a:t>
            </a:r>
            <a:r>
              <a:rPr lang="en-GB" sz="2000" dirty="0">
                <a:solidFill>
                  <a:srgbClr val="FFFF00"/>
                </a:solidFill>
              </a:rPr>
              <a:t> и </a:t>
            </a:r>
            <a:r>
              <a:rPr lang="en-GB" sz="2000" dirty="0" err="1">
                <a:solidFill>
                  <a:srgbClr val="FFFF00"/>
                </a:solidFill>
              </a:rPr>
              <a:t>организационные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основы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борьбы</a:t>
            </a:r>
            <a:r>
              <a:rPr lang="en-GB" sz="2000" dirty="0">
                <a:solidFill>
                  <a:srgbClr val="FFFF00"/>
                </a:solidFill>
              </a:rPr>
              <a:t> с </a:t>
            </a:r>
            <a:r>
              <a:rPr lang="en-GB" sz="2000" dirty="0" err="1">
                <a:solidFill>
                  <a:srgbClr val="FFFF00"/>
                </a:solidFill>
              </a:rPr>
              <a:t>терроризмом</a:t>
            </a:r>
            <a:r>
              <a:rPr lang="en-GB" sz="2000" dirty="0">
                <a:solidFill>
                  <a:srgbClr val="FFFF00"/>
                </a:solidFill>
              </a:rPr>
              <a:t> в </a:t>
            </a:r>
            <a:r>
              <a:rPr lang="en-GB" sz="2000" dirty="0" err="1">
                <a:solidFill>
                  <a:srgbClr val="FFFF00"/>
                </a:solidFill>
              </a:rPr>
              <a:t>Российской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Федерации</a:t>
            </a:r>
            <a:r>
              <a:rPr lang="en-GB" sz="2000" dirty="0">
                <a:solidFill>
                  <a:srgbClr val="FFFF00"/>
                </a:solidFill>
              </a:rPr>
              <a:t>, </a:t>
            </a:r>
            <a:r>
              <a:rPr lang="en-GB" sz="2000" dirty="0" err="1">
                <a:solidFill>
                  <a:srgbClr val="FFFF00"/>
                </a:solidFill>
              </a:rPr>
              <a:t>порядок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координации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деятельности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осуществляющих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борьбу</a:t>
            </a:r>
            <a:r>
              <a:rPr lang="en-GB" sz="2000" dirty="0">
                <a:solidFill>
                  <a:srgbClr val="FFFF00"/>
                </a:solidFill>
              </a:rPr>
              <a:t> с </a:t>
            </a:r>
            <a:r>
              <a:rPr lang="en-GB" sz="2000" dirty="0" err="1">
                <a:solidFill>
                  <a:srgbClr val="FFFF00"/>
                </a:solidFill>
              </a:rPr>
              <a:t>терроризмом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федеральных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органов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исполнительной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власти</a:t>
            </a:r>
            <a:r>
              <a:rPr lang="en-GB" sz="2000" dirty="0">
                <a:solidFill>
                  <a:srgbClr val="FFFF00"/>
                </a:solidFill>
              </a:rPr>
              <a:t>, </a:t>
            </a:r>
            <a:r>
              <a:rPr lang="en-GB" sz="2000" dirty="0" err="1">
                <a:solidFill>
                  <a:srgbClr val="FFFF00"/>
                </a:solidFill>
              </a:rPr>
              <a:t>органов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исполнительной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власти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субъектов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Российской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Федерации</a:t>
            </a:r>
            <a:r>
              <a:rPr lang="en-GB" sz="2000" dirty="0">
                <a:solidFill>
                  <a:srgbClr val="FFFF00"/>
                </a:solidFill>
              </a:rPr>
              <a:t>, </a:t>
            </a:r>
            <a:r>
              <a:rPr lang="en-GB" sz="2000" dirty="0" err="1">
                <a:solidFill>
                  <a:srgbClr val="FFFF00"/>
                </a:solidFill>
              </a:rPr>
              <a:t>общественных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объединений</a:t>
            </a:r>
            <a:r>
              <a:rPr lang="en-GB" sz="2000" dirty="0">
                <a:solidFill>
                  <a:srgbClr val="FFFF00"/>
                </a:solidFill>
              </a:rPr>
              <a:t> и </a:t>
            </a:r>
            <a:r>
              <a:rPr lang="en-GB" sz="2000" dirty="0" err="1">
                <a:solidFill>
                  <a:srgbClr val="FFFF00"/>
                </a:solidFill>
              </a:rPr>
              <a:t>организаций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независимо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от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форм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собственности</a:t>
            </a:r>
            <a:r>
              <a:rPr lang="en-GB" sz="2000" dirty="0">
                <a:solidFill>
                  <a:srgbClr val="FFFF00"/>
                </a:solidFill>
              </a:rPr>
              <a:t>, </a:t>
            </a:r>
            <a:r>
              <a:rPr lang="en-GB" sz="2000" dirty="0" err="1">
                <a:solidFill>
                  <a:srgbClr val="FFFF00"/>
                </a:solidFill>
              </a:rPr>
              <a:t>должностных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лиц</a:t>
            </a:r>
            <a:r>
              <a:rPr lang="en-GB" sz="2000" dirty="0">
                <a:solidFill>
                  <a:srgbClr val="FFFF00"/>
                </a:solidFill>
              </a:rPr>
              <a:t> и </a:t>
            </a:r>
            <a:r>
              <a:rPr lang="en-GB" sz="2000" dirty="0" err="1">
                <a:solidFill>
                  <a:srgbClr val="FFFF00"/>
                </a:solidFill>
              </a:rPr>
              <a:t>отдельных</a:t>
            </a:r>
            <a:r>
              <a:rPr lang="en-GB" sz="2000" dirty="0">
                <a:solidFill>
                  <a:srgbClr val="FFFF00"/>
                </a:solidFill>
              </a:rPr>
              <a:t> </a:t>
            </a:r>
            <a:r>
              <a:rPr lang="en-GB" sz="2000" dirty="0" err="1">
                <a:solidFill>
                  <a:srgbClr val="FFFF00"/>
                </a:solidFill>
              </a:rPr>
              <a:t>граждан</a:t>
            </a:r>
            <a:r>
              <a:rPr lang="en-GB" sz="2000" dirty="0">
                <a:solidFill>
                  <a:srgbClr val="FFFF00"/>
                </a:solidFill>
              </a:rPr>
              <a:t>, </a:t>
            </a:r>
            <a:r>
              <a:rPr lang="en-GB" sz="2000" b="1" dirty="0">
                <a:solidFill>
                  <a:srgbClr val="FFFF00"/>
                </a:solidFill>
              </a:rPr>
              <a:t>а </a:t>
            </a:r>
            <a:r>
              <a:rPr lang="en-GB" sz="2000" b="1" dirty="0" err="1">
                <a:solidFill>
                  <a:srgbClr val="FFFF00"/>
                </a:solidFill>
              </a:rPr>
              <a:t>также</a:t>
            </a:r>
            <a:r>
              <a:rPr lang="en-GB" sz="2000" b="1" dirty="0">
                <a:solidFill>
                  <a:srgbClr val="FFFF00"/>
                </a:solidFill>
              </a:rPr>
              <a:t> </a:t>
            </a:r>
            <a:r>
              <a:rPr lang="en-GB" sz="2000" b="1" dirty="0" err="1">
                <a:solidFill>
                  <a:srgbClr val="FFFF00"/>
                </a:solidFill>
              </a:rPr>
              <a:t>права</a:t>
            </a:r>
            <a:r>
              <a:rPr lang="en-GB" sz="2000" b="1" dirty="0">
                <a:solidFill>
                  <a:srgbClr val="FFFF00"/>
                </a:solidFill>
              </a:rPr>
              <a:t>, </a:t>
            </a:r>
            <a:r>
              <a:rPr lang="en-GB" sz="2000" b="1" dirty="0" err="1">
                <a:solidFill>
                  <a:srgbClr val="FFFF00"/>
                </a:solidFill>
              </a:rPr>
              <a:t>обязанности</a:t>
            </a:r>
            <a:r>
              <a:rPr lang="en-GB" sz="2000" b="1" dirty="0">
                <a:solidFill>
                  <a:srgbClr val="FFFF00"/>
                </a:solidFill>
              </a:rPr>
              <a:t> и </a:t>
            </a:r>
            <a:r>
              <a:rPr lang="en-GB" sz="2000" b="1" dirty="0" err="1">
                <a:solidFill>
                  <a:srgbClr val="FFFF00"/>
                </a:solidFill>
              </a:rPr>
              <a:t>гарантии</a:t>
            </a:r>
            <a:r>
              <a:rPr lang="en-GB" sz="2000" b="1" dirty="0">
                <a:solidFill>
                  <a:srgbClr val="FFFF00"/>
                </a:solidFill>
              </a:rPr>
              <a:t> </a:t>
            </a:r>
            <a:r>
              <a:rPr lang="en-GB" sz="2000" b="1" dirty="0" err="1">
                <a:solidFill>
                  <a:srgbClr val="FFFF00"/>
                </a:solidFill>
              </a:rPr>
              <a:t>граждан</a:t>
            </a:r>
            <a:r>
              <a:rPr lang="en-GB" sz="2000" b="1" dirty="0">
                <a:solidFill>
                  <a:srgbClr val="FFFF00"/>
                </a:solidFill>
              </a:rPr>
              <a:t> в </a:t>
            </a:r>
            <a:r>
              <a:rPr lang="en-GB" sz="2000" b="1" dirty="0" err="1">
                <a:solidFill>
                  <a:srgbClr val="FFFF00"/>
                </a:solidFill>
              </a:rPr>
              <a:t>связи</a:t>
            </a:r>
            <a:r>
              <a:rPr lang="en-GB" sz="2000" b="1" dirty="0">
                <a:solidFill>
                  <a:srgbClr val="FFFF00"/>
                </a:solidFill>
              </a:rPr>
              <a:t> с </a:t>
            </a:r>
            <a:r>
              <a:rPr lang="en-GB" sz="2000" b="1" dirty="0" err="1">
                <a:solidFill>
                  <a:srgbClr val="FFFF00"/>
                </a:solidFill>
              </a:rPr>
              <a:t>осуществлением</a:t>
            </a:r>
            <a:r>
              <a:rPr lang="en-GB" sz="2000" b="1" dirty="0">
                <a:solidFill>
                  <a:srgbClr val="FFFF00"/>
                </a:solidFill>
              </a:rPr>
              <a:t> </a:t>
            </a:r>
            <a:r>
              <a:rPr lang="en-GB" sz="2000" b="1" dirty="0" err="1">
                <a:solidFill>
                  <a:srgbClr val="FFFF00"/>
                </a:solidFill>
              </a:rPr>
              <a:t>борьбы</a:t>
            </a:r>
            <a:r>
              <a:rPr lang="en-GB" sz="2000" b="1" dirty="0">
                <a:solidFill>
                  <a:srgbClr val="FFFF00"/>
                </a:solidFill>
              </a:rPr>
              <a:t> с </a:t>
            </a:r>
            <a:r>
              <a:rPr lang="en-GB" sz="2000" b="1" dirty="0" err="1">
                <a:solidFill>
                  <a:srgbClr val="FFFF00"/>
                </a:solidFill>
              </a:rPr>
              <a:t>терроризмом</a:t>
            </a:r>
            <a:r>
              <a:rPr lang="en-GB" sz="2000" dirty="0">
                <a:solidFill>
                  <a:srgbClr val="FFFF00"/>
                </a:solidFill>
              </a:rPr>
              <a:t>. </a:t>
            </a:r>
          </a:p>
          <a:p>
            <a:pPr marL="363538" indent="-282575">
              <a:spcBef>
                <a:spcPts val="500"/>
              </a:spcBef>
              <a:buClr>
                <a:srgbClr val="99FF99"/>
              </a:buClr>
              <a:buSzPct val="80000"/>
              <a:buFont typeface="Wingdings" charset="2"/>
              <a:buNone/>
              <a:tabLst>
                <a:tab pos="363538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GB" sz="20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508500"/>
            <a:ext cx="1768475" cy="215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82469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Autofit/>
          </a:bodyPr>
          <a:lstStyle/>
          <a:p>
            <a:r>
              <a:rPr lang="en-GB" sz="36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Терроризм – это </a:t>
            </a:r>
            <a:r>
              <a:rPr lang="en-GB" sz="3600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одна</a:t>
            </a:r>
            <a:r>
              <a:rPr lang="en-GB" sz="36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 </a:t>
            </a:r>
            <a:r>
              <a:rPr lang="en-GB" sz="3600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из</a:t>
            </a:r>
            <a:r>
              <a:rPr lang="en-GB" sz="36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 </a:t>
            </a:r>
            <a:r>
              <a:rPr lang="en-GB" sz="3600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форм</a:t>
            </a:r>
            <a:r>
              <a:rPr lang="en-GB" sz="36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 </a:t>
            </a:r>
            <a:r>
              <a:rPr lang="en-GB" sz="3600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организованного</a:t>
            </a:r>
            <a:r>
              <a:rPr lang="en-GB" sz="36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 насилия</a:t>
            </a:r>
            <a:endParaRPr lang="ru-RU" sz="3600" dirty="0"/>
          </a:p>
        </p:txBody>
      </p:sp>
      <p:pic>
        <p:nvPicPr>
          <p:cNvPr id="4" name="Picture 8" descr="C:\Documents and Settings\Катя\Рабочий стол\Новая папка\m541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189" y="1928802"/>
            <a:ext cx="3283868" cy="258031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057" y="1772816"/>
            <a:ext cx="3168030" cy="230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795" y="2239752"/>
            <a:ext cx="2011363" cy="334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370" y="4654328"/>
            <a:ext cx="3024335" cy="2044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220" y="4694908"/>
            <a:ext cx="2867198" cy="216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643998" cy="614366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60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Терроризм –</a:t>
            </a:r>
            <a:r>
              <a:rPr lang="en-GB" dirty="0" smtClean="0">
                <a:solidFill>
                  <a:srgbClr val="0068A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акции, сопряженные с применением насилия или угрозой насилия, сопровождаемые выдвижением конкретных требований. Насилие направлено против гражданских объектов и лиц. Мотивы имеют политический или иной характер. Исполнители малочисленны, оторваны от населения, являются членами организованных групп, берут на себя ответственность  за совершаемые акции. Акции совершаются так, чтобы привлечь максимум внимания и оказать воздействие на власть или определённые группы населения, выходя за рамки причинения непосредственного физического ущерба.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23632"/>
          </a:xfrm>
        </p:spPr>
        <p:txBody>
          <a:bodyPr>
            <a:normAutofit/>
          </a:bodyPr>
          <a:lstStyle/>
          <a:p>
            <a:pPr marL="0" indent="136525" algn="ctr">
              <a:buNone/>
            </a:pPr>
            <a:r>
              <a:rPr lang="en-GB" sz="5400" dirty="0" smtClean="0">
                <a:latin typeface="Times New Roman" pitchFamily="18" charset="0"/>
                <a:cs typeface="Times New Roman" pitchFamily="18" charset="0"/>
              </a:rPr>
              <a:t>Террористическая акция рассчитана на определённый эффект: посеять страх, создать угрозу широкому кругу лиц.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52194"/>
          </a:xfrm>
        </p:spPr>
        <p:txBody>
          <a:bodyPr>
            <a:normAutofit fontScale="92500" lnSpcReduction="10000"/>
          </a:bodyPr>
          <a:lstStyle/>
          <a:p>
            <a:pPr marL="0" indent="136525"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Террористическая деятельность включает в себя:</a:t>
            </a:r>
          </a:p>
          <a:p>
            <a:pPr marL="363538" indent="-282575" algn="just">
              <a:lnSpc>
                <a:spcPct val="80000"/>
              </a:lnSpc>
              <a:spcBef>
                <a:spcPts val="450"/>
              </a:spcBef>
              <a:buClr>
                <a:srgbClr val="99FF99"/>
              </a:buClr>
              <a:buSzPct val="80000"/>
              <a:buFont typeface="Wingdings" charset="2"/>
              <a:buChar char=""/>
              <a:tabLst>
                <a:tab pos="933450" algn="l"/>
                <a:tab pos="1847850" algn="l"/>
                <a:tab pos="2762250" algn="l"/>
                <a:tab pos="3676650" algn="l"/>
                <a:tab pos="4591050" algn="l"/>
                <a:tab pos="5505450" algn="l"/>
                <a:tab pos="6419850" algn="l"/>
                <a:tab pos="7334250" algn="l"/>
                <a:tab pos="8248650" algn="l"/>
                <a:tab pos="9163050" algn="l"/>
                <a:tab pos="10077450" algn="l"/>
              </a:tabLst>
              <a:defRPr/>
            </a:pPr>
            <a:endParaRPr lang="ru-RU" sz="26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63538" indent="-282575" algn="just">
              <a:lnSpc>
                <a:spcPct val="80000"/>
              </a:lnSpc>
              <a:spcBef>
                <a:spcPts val="450"/>
              </a:spcBef>
              <a:buClr>
                <a:srgbClr val="99FF99"/>
              </a:buClr>
              <a:buSzPct val="80000"/>
              <a:buFont typeface="Wingdings" charset="2"/>
              <a:buChar char=""/>
              <a:tabLst>
                <a:tab pos="933450" algn="l"/>
                <a:tab pos="1847850" algn="l"/>
                <a:tab pos="2762250" algn="l"/>
                <a:tab pos="3676650" algn="l"/>
                <a:tab pos="4591050" algn="l"/>
                <a:tab pos="5505450" algn="l"/>
                <a:tab pos="6419850" algn="l"/>
                <a:tab pos="7334250" algn="l"/>
                <a:tab pos="8248650" algn="l"/>
                <a:tab pos="9163050" algn="l"/>
                <a:tab pos="10077450" algn="l"/>
              </a:tabLst>
              <a:defRPr/>
            </a:pPr>
            <a:r>
              <a:rPr lang="en-GB" sz="2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Организацию, планирование, подготовку и реализацию террористической акции. </a:t>
            </a:r>
          </a:p>
          <a:p>
            <a:pPr marL="363538" indent="-282575" algn="just">
              <a:lnSpc>
                <a:spcPct val="80000"/>
              </a:lnSpc>
              <a:spcBef>
                <a:spcPts val="450"/>
              </a:spcBef>
              <a:buClr>
                <a:srgbClr val="99FF99"/>
              </a:buClr>
              <a:buSzPct val="80000"/>
              <a:buFont typeface="Wingdings" charset="2"/>
              <a:buNone/>
              <a:tabLst>
                <a:tab pos="933450" algn="l"/>
                <a:tab pos="1847850" algn="l"/>
                <a:tab pos="2762250" algn="l"/>
                <a:tab pos="3676650" algn="l"/>
                <a:tab pos="4591050" algn="l"/>
                <a:tab pos="5505450" algn="l"/>
                <a:tab pos="6419850" algn="l"/>
                <a:tab pos="7334250" algn="l"/>
                <a:tab pos="8248650" algn="l"/>
                <a:tab pos="9163050" algn="l"/>
                <a:tab pos="10077450" algn="l"/>
              </a:tabLst>
              <a:defRPr/>
            </a:pPr>
            <a:endParaRPr lang="en-GB" sz="26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63538" indent="-282575" algn="just">
              <a:lnSpc>
                <a:spcPct val="80000"/>
              </a:lnSpc>
              <a:spcBef>
                <a:spcPts val="450"/>
              </a:spcBef>
              <a:buClr>
                <a:srgbClr val="99FF99"/>
              </a:buClr>
              <a:buSzPct val="80000"/>
              <a:buFont typeface="Wingdings" charset="2"/>
              <a:buChar char=""/>
              <a:tabLst>
                <a:tab pos="933450" algn="l"/>
                <a:tab pos="1847850" algn="l"/>
                <a:tab pos="2762250" algn="l"/>
                <a:tab pos="3676650" algn="l"/>
                <a:tab pos="4591050" algn="l"/>
                <a:tab pos="5505450" algn="l"/>
                <a:tab pos="6419850" algn="l"/>
                <a:tab pos="7334250" algn="l"/>
                <a:tab pos="8248650" algn="l"/>
                <a:tab pos="9163050" algn="l"/>
                <a:tab pos="10077450" algn="l"/>
              </a:tabLst>
              <a:defRPr/>
            </a:pPr>
            <a:r>
              <a:rPr lang="en-GB" sz="2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Подстрекательство к террористической акции, насилию над физическими лицами или организациями, уничтожению материальных объектов в террористических целях. </a:t>
            </a:r>
          </a:p>
          <a:p>
            <a:pPr marL="363538" indent="-282575" algn="just">
              <a:lnSpc>
                <a:spcPct val="80000"/>
              </a:lnSpc>
              <a:spcBef>
                <a:spcPts val="450"/>
              </a:spcBef>
              <a:buClr>
                <a:srgbClr val="99FF99"/>
              </a:buClr>
              <a:buSzPct val="80000"/>
              <a:buFont typeface="Wingdings" charset="2"/>
              <a:buNone/>
              <a:tabLst>
                <a:tab pos="933450" algn="l"/>
                <a:tab pos="1847850" algn="l"/>
                <a:tab pos="2762250" algn="l"/>
                <a:tab pos="3676650" algn="l"/>
                <a:tab pos="4591050" algn="l"/>
                <a:tab pos="5505450" algn="l"/>
                <a:tab pos="6419850" algn="l"/>
                <a:tab pos="7334250" algn="l"/>
                <a:tab pos="8248650" algn="l"/>
                <a:tab pos="9163050" algn="l"/>
                <a:tab pos="10077450" algn="l"/>
              </a:tabLst>
              <a:defRPr/>
            </a:pPr>
            <a:endParaRPr lang="en-GB" sz="26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63538" indent="-282575" algn="just">
              <a:lnSpc>
                <a:spcPct val="80000"/>
              </a:lnSpc>
              <a:spcBef>
                <a:spcPts val="450"/>
              </a:spcBef>
              <a:buClr>
                <a:srgbClr val="99FF99"/>
              </a:buClr>
              <a:buSzPct val="80000"/>
              <a:buFont typeface="Wingdings" charset="2"/>
              <a:buChar char=""/>
              <a:tabLst>
                <a:tab pos="933450" algn="l"/>
                <a:tab pos="1847850" algn="l"/>
                <a:tab pos="2762250" algn="l"/>
                <a:tab pos="3676650" algn="l"/>
                <a:tab pos="4591050" algn="l"/>
                <a:tab pos="5505450" algn="l"/>
                <a:tab pos="6419850" algn="l"/>
                <a:tab pos="7334250" algn="l"/>
                <a:tab pos="8248650" algn="l"/>
                <a:tab pos="9163050" algn="l"/>
                <a:tab pos="10077450" algn="l"/>
              </a:tabLst>
              <a:defRPr/>
            </a:pPr>
            <a:r>
              <a:rPr lang="en-GB" sz="2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Организацию незаконного вооруженного формирования, преступного сообщества (преступной организации), организованной группы для совершения террористической акции, а равно участие в такой акции. </a:t>
            </a:r>
          </a:p>
          <a:p>
            <a:pPr marL="363538" indent="-282575" algn="just">
              <a:lnSpc>
                <a:spcPct val="80000"/>
              </a:lnSpc>
              <a:spcBef>
                <a:spcPts val="450"/>
              </a:spcBef>
              <a:buClr>
                <a:srgbClr val="99FF99"/>
              </a:buClr>
              <a:buSzPct val="80000"/>
              <a:buFont typeface="Wingdings" charset="2"/>
              <a:buNone/>
              <a:tabLst>
                <a:tab pos="933450" algn="l"/>
                <a:tab pos="1847850" algn="l"/>
                <a:tab pos="2762250" algn="l"/>
                <a:tab pos="3676650" algn="l"/>
                <a:tab pos="4591050" algn="l"/>
                <a:tab pos="5505450" algn="l"/>
                <a:tab pos="6419850" algn="l"/>
                <a:tab pos="7334250" algn="l"/>
                <a:tab pos="8248650" algn="l"/>
                <a:tab pos="9163050" algn="l"/>
                <a:tab pos="10077450" algn="l"/>
              </a:tabLst>
              <a:defRPr/>
            </a:pPr>
            <a:endParaRPr lang="en-GB" sz="26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63538" indent="-282575" algn="just">
              <a:lnSpc>
                <a:spcPct val="80000"/>
              </a:lnSpc>
              <a:spcBef>
                <a:spcPts val="450"/>
              </a:spcBef>
              <a:buClr>
                <a:srgbClr val="99FF99"/>
              </a:buClr>
              <a:buSzPct val="80000"/>
              <a:buFont typeface="Wingdings" charset="2"/>
              <a:buChar char=""/>
              <a:tabLst>
                <a:tab pos="933450" algn="l"/>
                <a:tab pos="1847850" algn="l"/>
                <a:tab pos="2762250" algn="l"/>
                <a:tab pos="3676650" algn="l"/>
                <a:tab pos="4591050" algn="l"/>
                <a:tab pos="5505450" algn="l"/>
                <a:tab pos="6419850" algn="l"/>
                <a:tab pos="7334250" algn="l"/>
                <a:tab pos="8248650" algn="l"/>
                <a:tab pos="9163050" algn="l"/>
                <a:tab pos="10077450" algn="l"/>
              </a:tabLst>
              <a:defRPr/>
            </a:pPr>
            <a:r>
              <a:rPr lang="en-GB" sz="2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Вербовку, вооружение, обучение и использование террористов; </a:t>
            </a:r>
          </a:p>
          <a:p>
            <a:pPr marL="363538" indent="-282575" algn="just">
              <a:lnSpc>
                <a:spcPct val="80000"/>
              </a:lnSpc>
              <a:spcBef>
                <a:spcPts val="450"/>
              </a:spcBef>
              <a:buClr>
                <a:srgbClr val="99FF99"/>
              </a:buClr>
              <a:buSzPct val="80000"/>
              <a:buFont typeface="Wingdings" charset="2"/>
              <a:buNone/>
              <a:tabLst>
                <a:tab pos="933450" algn="l"/>
                <a:tab pos="1847850" algn="l"/>
                <a:tab pos="2762250" algn="l"/>
                <a:tab pos="3676650" algn="l"/>
                <a:tab pos="4591050" algn="l"/>
                <a:tab pos="5505450" algn="l"/>
                <a:tab pos="6419850" algn="l"/>
                <a:tab pos="7334250" algn="l"/>
                <a:tab pos="8248650" algn="l"/>
                <a:tab pos="9163050" algn="l"/>
                <a:tab pos="10077450" algn="l"/>
              </a:tabLst>
              <a:defRPr/>
            </a:pPr>
            <a:endParaRPr lang="en-GB" sz="26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63538" indent="-282575" algn="just">
              <a:lnSpc>
                <a:spcPct val="80000"/>
              </a:lnSpc>
              <a:spcBef>
                <a:spcPts val="450"/>
              </a:spcBef>
              <a:buClr>
                <a:srgbClr val="99FF99"/>
              </a:buClr>
              <a:buSzPct val="80000"/>
              <a:buFont typeface="Wingdings" charset="2"/>
              <a:buChar char=""/>
              <a:tabLst>
                <a:tab pos="933450" algn="l"/>
                <a:tab pos="1847850" algn="l"/>
                <a:tab pos="2762250" algn="l"/>
                <a:tab pos="3676650" algn="l"/>
                <a:tab pos="4591050" algn="l"/>
                <a:tab pos="5505450" algn="l"/>
                <a:tab pos="6419850" algn="l"/>
                <a:tab pos="7334250" algn="l"/>
                <a:tab pos="8248650" algn="l"/>
                <a:tab pos="9163050" algn="l"/>
                <a:tab pos="10077450" algn="l"/>
              </a:tabLst>
              <a:defRPr/>
            </a:pPr>
            <a:r>
              <a:rPr lang="en-GB" sz="2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Финансирование заведомо террористической организации или террористической группы или иное содействие им. </a:t>
            </a:r>
          </a:p>
          <a:p>
            <a:pPr marL="0" indent="136525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/>
          </p:cNvGrpSpPr>
          <p:nvPr/>
        </p:nvGrpSpPr>
        <p:grpSpPr bwMode="auto">
          <a:xfrm>
            <a:off x="357158" y="1356072"/>
            <a:ext cx="8501122" cy="3715127"/>
            <a:chOff x="158" y="1388"/>
            <a:chExt cx="5444" cy="1348"/>
          </a:xfrm>
        </p:grpSpPr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558" y="2432"/>
              <a:ext cx="1044" cy="304"/>
            </a:xfrm>
            <a:prstGeom prst="rect">
              <a:avLst/>
            </a:prstGeom>
            <a:solidFill>
              <a:srgbClr val="92D05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0" hangingPunct="0"/>
              <a:endParaRPr lang="ru-RU" sz="800" b="1" dirty="0">
                <a:latin typeface="Times New Roman" pitchFamily="18" charset="0"/>
              </a:endParaRPr>
            </a:p>
            <a:p>
              <a:pPr algn="ctr" eaLnBrk="0" hangingPunct="0"/>
              <a:r>
                <a:rPr lang="ru-RU" sz="1600" b="1" dirty="0">
                  <a:solidFill>
                    <a:srgbClr val="FF0000"/>
                  </a:solidFill>
                  <a:latin typeface="Times New Roman" pitchFamily="18" charset="0"/>
                </a:rPr>
                <a:t>УГОЛОВНЫЙ</a:t>
              </a:r>
            </a:p>
          </p:txBody>
        </p:sp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1746" y="1388"/>
              <a:ext cx="2540" cy="358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0" hangingPunct="0"/>
              <a:r>
                <a:rPr lang="ru-RU" sz="3200" b="1" dirty="0">
                  <a:solidFill>
                    <a:srgbClr val="FF0000"/>
                  </a:solidFill>
                  <a:latin typeface="Times New Roman" pitchFamily="18" charset="0"/>
                </a:rPr>
                <a:t>Виды терроризма</a:t>
              </a:r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1190" y="2143"/>
              <a:ext cx="3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1190" y="2143"/>
              <a:ext cx="0" cy="2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5005" y="2143"/>
              <a:ext cx="0" cy="2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2426" y="2160"/>
              <a:ext cx="0" cy="2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3787" y="2160"/>
              <a:ext cx="0" cy="2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158" y="2432"/>
              <a:ext cx="1594" cy="304"/>
            </a:xfrm>
            <a:prstGeom prst="rect">
              <a:avLst/>
            </a:prstGeom>
            <a:solidFill>
              <a:srgbClr val="92D05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0" hangingPunct="0"/>
              <a:endParaRPr lang="ru-RU" sz="800" b="1" dirty="0">
                <a:latin typeface="Times New Roman" pitchFamily="18" charset="0"/>
              </a:endParaRPr>
            </a:p>
            <a:p>
              <a:pPr algn="ctr" eaLnBrk="0" hangingPunct="0"/>
              <a:r>
                <a:rPr lang="ru-RU" sz="1600" b="1" dirty="0">
                  <a:solidFill>
                    <a:srgbClr val="FF0000"/>
                  </a:solidFill>
                  <a:latin typeface="Times New Roman" pitchFamily="18" charset="0"/>
                </a:rPr>
                <a:t>ПОЛИТИЧЕСКИЙ</a:t>
              </a:r>
            </a:p>
          </p:txBody>
        </p:sp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1817" y="2432"/>
              <a:ext cx="1197" cy="304"/>
            </a:xfrm>
            <a:prstGeom prst="rect">
              <a:avLst/>
            </a:prstGeom>
            <a:solidFill>
              <a:srgbClr val="92D05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0" hangingPunct="0"/>
              <a:endParaRPr lang="ru-RU" sz="800" b="1" dirty="0">
                <a:latin typeface="Times New Roman" pitchFamily="18" charset="0"/>
              </a:endParaRPr>
            </a:p>
            <a:p>
              <a:pPr algn="ctr" eaLnBrk="0" hangingPunct="0"/>
              <a:r>
                <a:rPr lang="ru-RU" sz="1600" b="1" dirty="0">
                  <a:solidFill>
                    <a:srgbClr val="FF0000"/>
                  </a:solidFill>
                  <a:latin typeface="Times New Roman" pitchFamily="18" charset="0"/>
                </a:rPr>
                <a:t>ЭТНИЧЕСКИЙ</a:t>
              </a: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3152" y="2432"/>
              <a:ext cx="1267" cy="304"/>
            </a:xfrm>
            <a:prstGeom prst="rect">
              <a:avLst/>
            </a:prstGeom>
            <a:solidFill>
              <a:srgbClr val="92D05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0" hangingPunct="0"/>
              <a:endParaRPr lang="ru-RU" sz="800" b="1" dirty="0">
                <a:latin typeface="Times New Roman" pitchFamily="18" charset="0"/>
              </a:endParaRPr>
            </a:p>
            <a:p>
              <a:pPr algn="ctr" eaLnBrk="0" hangingPunct="0"/>
              <a:r>
                <a:rPr lang="ru-RU" sz="1600" b="1" dirty="0">
                  <a:solidFill>
                    <a:srgbClr val="FF0000"/>
                  </a:solidFill>
                  <a:latin typeface="Times New Roman" pitchFamily="18" charset="0"/>
                </a:rPr>
                <a:t>РЕЛИГИОЗНЫЙ</a:t>
              </a: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2971" y="1752"/>
              <a:ext cx="0" cy="3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52194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357158" y="214290"/>
          <a:ext cx="8572560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B3E82-BA6C-47FE-B182-BCBBDF267B46}" type="slidenum">
              <a:rPr lang="ru-RU"/>
              <a:pPr/>
              <a:t>8</a:t>
            </a:fld>
            <a:endParaRPr lang="ru-RU"/>
          </a:p>
        </p:txBody>
      </p:sp>
      <p:sp>
        <p:nvSpPr>
          <p:cNvPr id="30722" name="AutoShape 2"/>
          <p:cNvSpPr>
            <a:spLocks noChangeArrowheads="1"/>
          </p:cNvSpPr>
          <p:nvPr/>
        </p:nvSpPr>
        <p:spPr bwMode="auto">
          <a:xfrm>
            <a:off x="3048000" y="2057400"/>
            <a:ext cx="3048000" cy="2362200"/>
          </a:xfrm>
          <a:prstGeom prst="pentagon">
            <a:avLst/>
          </a:prstGeom>
          <a:solidFill>
            <a:srgbClr val="FFFF00"/>
          </a:solidFill>
          <a:ln>
            <a:noFill/>
          </a:ln>
          <a:effectLst>
            <a:prstShdw prst="shdw17" dist="56796" dir="3806097">
              <a:srgbClr val="FFD5D5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 eaLnBrk="0" hangingPunct="0"/>
            <a:r>
              <a:rPr lang="ru-RU" sz="2200" b="1" dirty="0">
                <a:solidFill>
                  <a:srgbClr val="FF0000"/>
                </a:solidFill>
              </a:rPr>
              <a:t>ПРИЕМЫ </a:t>
            </a:r>
          </a:p>
          <a:p>
            <a:pPr algn="ctr" eaLnBrk="0" hangingPunct="0"/>
            <a:r>
              <a:rPr lang="ru-RU" b="1" dirty="0">
                <a:solidFill>
                  <a:srgbClr val="FF0000"/>
                </a:solidFill>
              </a:rPr>
              <a:t>И </a:t>
            </a:r>
          </a:p>
          <a:p>
            <a:pPr algn="ctr" eaLnBrk="0" hangingPunct="0"/>
            <a:r>
              <a:rPr lang="ru-RU" sz="2200" b="1" dirty="0">
                <a:solidFill>
                  <a:srgbClr val="FF0000"/>
                </a:solidFill>
              </a:rPr>
              <a:t>МЕТОДЫ</a:t>
            </a:r>
          </a:p>
          <a:p>
            <a:pPr algn="ctr" eaLnBrk="0" hangingPunct="0"/>
            <a:r>
              <a:rPr lang="ru-RU" sz="2200" b="1" dirty="0">
                <a:solidFill>
                  <a:srgbClr val="FF0000"/>
                </a:solidFill>
              </a:rPr>
              <a:t>ТЕРАКТОВ</a:t>
            </a:r>
          </a:p>
          <a:p>
            <a:pPr algn="ctr" eaLnBrk="0" hangingPunct="0"/>
            <a:endParaRPr lang="ru-RU" sz="2200" b="1" dirty="0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81000" y="457200"/>
            <a:ext cx="1752600" cy="935038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</a:rPr>
              <a:t>Захват транспортных средств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438400" y="457200"/>
            <a:ext cx="1905000" cy="935038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</a:rPr>
              <a:t>Взрывы зданий и сооружений</a:t>
            </a:r>
          </a:p>
          <a:p>
            <a:pPr algn="ctr" eaLnBrk="0" hangingPunct="0">
              <a:spcBef>
                <a:spcPct val="50000"/>
              </a:spcBef>
            </a:pPr>
            <a:endParaRPr lang="ru-RU" sz="1200" b="1" dirty="0">
              <a:latin typeface="Times New Roman" pitchFamily="18" charset="0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4648200" y="457200"/>
            <a:ext cx="2057400" cy="935038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</a:rPr>
              <a:t>Взрывы в местах скопления людей </a:t>
            </a:r>
          </a:p>
          <a:p>
            <a:pPr algn="ctr" eaLnBrk="0" hangingPunct="0">
              <a:spcBef>
                <a:spcPct val="50000"/>
              </a:spcBef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7048500" y="548680"/>
            <a:ext cx="1752600" cy="935038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</a:rPr>
              <a:t>Похищение людей </a:t>
            </a:r>
          </a:p>
          <a:p>
            <a:pPr algn="ctr" eaLnBrk="0" hangingPunct="0">
              <a:spcBef>
                <a:spcPct val="50000"/>
              </a:spcBef>
            </a:pPr>
            <a:endParaRPr lang="ru-RU" sz="1200" b="1" dirty="0">
              <a:latin typeface="Times New Roman" pitchFamily="18" charset="0"/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381000" y="2036763"/>
            <a:ext cx="1752600" cy="1012825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ru-RU" sz="200" b="1" dirty="0">
              <a:latin typeface="Times New Roman" pitchFamily="18" charset="0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</a:rPr>
              <a:t>Взятие в заложники</a:t>
            </a:r>
          </a:p>
          <a:p>
            <a:pPr algn="ctr" eaLnBrk="0" hangingPunct="0">
              <a:spcBef>
                <a:spcPct val="50000"/>
              </a:spcBef>
            </a:pPr>
            <a:endParaRPr lang="ru-RU" sz="800" b="1" dirty="0">
              <a:latin typeface="Times New Roman" pitchFamily="18" charset="0"/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381000" y="3636963"/>
            <a:ext cx="1752600" cy="965200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ru-RU" sz="800" b="1" dirty="0">
              <a:latin typeface="Times New Roman" pitchFamily="18" charset="0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</a:rPr>
              <a:t>Убийства </a:t>
            </a:r>
          </a:p>
          <a:p>
            <a:pPr algn="ctr" eaLnBrk="0" hangingPunct="0">
              <a:spcBef>
                <a:spcPct val="50000"/>
              </a:spcBef>
            </a:pP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381000" y="5257800"/>
            <a:ext cx="1752600" cy="896938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ru-RU" sz="200" b="1" dirty="0">
              <a:latin typeface="Times New Roman" pitchFamily="18" charset="0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</a:rPr>
              <a:t>Нападения </a:t>
            </a:r>
          </a:p>
          <a:p>
            <a:pPr algn="ctr" eaLnBrk="0" hangingPunct="0">
              <a:spcBef>
                <a:spcPct val="50000"/>
              </a:spcBef>
            </a:pPr>
            <a:endParaRPr lang="ru-RU" sz="1500" b="1" dirty="0">
              <a:latin typeface="Times New Roman" pitchFamily="18" charset="0"/>
            </a:endParaRP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7010400" y="5257800"/>
            <a:ext cx="1752600" cy="898525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ru-RU" sz="200" b="1" dirty="0">
              <a:latin typeface="Times New Roman" pitchFamily="18" charset="0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</a:rPr>
              <a:t>Другие приемы </a:t>
            </a:r>
            <a:endParaRPr lang="ru-RU" sz="2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0" hangingPunct="0">
              <a:spcBef>
                <a:spcPct val="50000"/>
              </a:spcBef>
            </a:pPr>
            <a:endParaRPr lang="ru-RU" sz="200" b="1" dirty="0">
              <a:latin typeface="Times New Roman" pitchFamily="18" charset="0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ru-RU" sz="100" b="1" dirty="0">
                <a:latin typeface="Times New Roman" pitchFamily="18" charset="0"/>
              </a:rPr>
              <a:t>2</a:t>
            </a: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7236296" y="3636963"/>
            <a:ext cx="1752600" cy="965200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ru-RU" sz="800" b="1" dirty="0">
              <a:latin typeface="Times New Roman" pitchFamily="18" charset="0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</a:rPr>
              <a:t>Угрозы</a:t>
            </a:r>
          </a:p>
          <a:p>
            <a:pPr algn="ctr" eaLnBrk="0" hangingPunct="0">
              <a:spcBef>
                <a:spcPct val="50000"/>
              </a:spcBef>
            </a:pP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7010400" y="2036763"/>
            <a:ext cx="1752600" cy="935037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</a:rPr>
              <a:t>Уничтожение материальных средств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2514600" y="5257800"/>
            <a:ext cx="1752600" cy="896938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ru-RU" sz="200" b="1" dirty="0">
              <a:latin typeface="Times New Roman" pitchFamily="18" charset="0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</a:rPr>
              <a:t>Отравления </a:t>
            </a:r>
          </a:p>
          <a:p>
            <a:pPr algn="ctr" eaLnBrk="0" hangingPunct="0">
              <a:spcBef>
                <a:spcPct val="50000"/>
              </a:spcBef>
            </a:pPr>
            <a:endParaRPr lang="ru-RU" sz="15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4876800" y="5257800"/>
            <a:ext cx="1752600" cy="896938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ru-RU" sz="200" b="1" dirty="0">
              <a:latin typeface="Times New Roman" pitchFamily="18" charset="0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</a:rPr>
              <a:t>Заражения </a:t>
            </a:r>
          </a:p>
          <a:p>
            <a:pPr algn="ctr" eaLnBrk="0" hangingPunct="0">
              <a:spcBef>
                <a:spcPct val="50000"/>
              </a:spcBef>
            </a:pPr>
            <a:endParaRPr lang="ru-RU" sz="15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35" name="Line 15"/>
          <p:cNvSpPr>
            <a:spLocks noChangeShapeType="1"/>
          </p:cNvSpPr>
          <p:nvPr/>
        </p:nvSpPr>
        <p:spPr bwMode="auto">
          <a:xfrm flipV="1">
            <a:off x="5257800" y="1371600"/>
            <a:ext cx="45720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36" name="Line 16"/>
          <p:cNvSpPr>
            <a:spLocks noChangeShapeType="1"/>
          </p:cNvSpPr>
          <p:nvPr/>
        </p:nvSpPr>
        <p:spPr bwMode="auto">
          <a:xfrm flipV="1">
            <a:off x="5257800" y="1371600"/>
            <a:ext cx="266700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37" name="Line 17"/>
          <p:cNvSpPr>
            <a:spLocks noChangeShapeType="1"/>
          </p:cNvSpPr>
          <p:nvPr/>
        </p:nvSpPr>
        <p:spPr bwMode="auto">
          <a:xfrm flipV="1">
            <a:off x="6096000" y="2057400"/>
            <a:ext cx="91440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38" name="Line 18"/>
          <p:cNvSpPr>
            <a:spLocks noChangeShapeType="1"/>
          </p:cNvSpPr>
          <p:nvPr/>
        </p:nvSpPr>
        <p:spPr bwMode="auto">
          <a:xfrm>
            <a:off x="6096000" y="2971800"/>
            <a:ext cx="91440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39" name="Line 19"/>
          <p:cNvSpPr>
            <a:spLocks noChangeShapeType="1"/>
          </p:cNvSpPr>
          <p:nvPr/>
        </p:nvSpPr>
        <p:spPr bwMode="auto">
          <a:xfrm>
            <a:off x="5791200" y="3733800"/>
            <a:ext cx="1524000" cy="1524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40" name="Line 20"/>
          <p:cNvSpPr>
            <a:spLocks noChangeShapeType="1"/>
          </p:cNvSpPr>
          <p:nvPr/>
        </p:nvSpPr>
        <p:spPr bwMode="auto">
          <a:xfrm flipH="1">
            <a:off x="3352800" y="4419600"/>
            <a:ext cx="304800" cy="83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41" name="Line 21"/>
          <p:cNvSpPr>
            <a:spLocks noChangeShapeType="1"/>
          </p:cNvSpPr>
          <p:nvPr/>
        </p:nvSpPr>
        <p:spPr bwMode="auto">
          <a:xfrm>
            <a:off x="5486400" y="4419600"/>
            <a:ext cx="304800" cy="83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42" name="Line 22"/>
          <p:cNvSpPr>
            <a:spLocks noChangeShapeType="1"/>
          </p:cNvSpPr>
          <p:nvPr/>
        </p:nvSpPr>
        <p:spPr bwMode="auto">
          <a:xfrm flipH="1" flipV="1">
            <a:off x="3429000" y="1371600"/>
            <a:ext cx="38100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43" name="Line 23"/>
          <p:cNvSpPr>
            <a:spLocks noChangeShapeType="1"/>
          </p:cNvSpPr>
          <p:nvPr/>
        </p:nvSpPr>
        <p:spPr bwMode="auto">
          <a:xfrm flipH="1" flipV="1">
            <a:off x="1066800" y="1371600"/>
            <a:ext cx="266700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44" name="Line 24"/>
          <p:cNvSpPr>
            <a:spLocks noChangeShapeType="1"/>
          </p:cNvSpPr>
          <p:nvPr/>
        </p:nvSpPr>
        <p:spPr bwMode="auto">
          <a:xfrm flipH="1" flipV="1">
            <a:off x="2133600" y="2057400"/>
            <a:ext cx="91440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45" name="Line 25"/>
          <p:cNvSpPr>
            <a:spLocks noChangeShapeType="1"/>
          </p:cNvSpPr>
          <p:nvPr/>
        </p:nvSpPr>
        <p:spPr bwMode="auto">
          <a:xfrm flipH="1">
            <a:off x="2133600" y="2971800"/>
            <a:ext cx="91440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46" name="Line 26"/>
          <p:cNvSpPr>
            <a:spLocks noChangeShapeType="1"/>
          </p:cNvSpPr>
          <p:nvPr/>
        </p:nvSpPr>
        <p:spPr bwMode="auto">
          <a:xfrm flipH="1">
            <a:off x="1828800" y="3733800"/>
            <a:ext cx="1524000" cy="1524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17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4" grpId="0" animBg="1"/>
      <p:bldP spid="30725" grpId="0" animBg="1"/>
      <p:bldP spid="30726" grpId="0" animBg="1"/>
      <p:bldP spid="30727" grpId="0" animBg="1"/>
      <p:bldP spid="30728" grpId="0" animBg="1"/>
      <p:bldP spid="30729" grpId="0" animBg="1"/>
      <p:bldP spid="30730" grpId="0" animBg="1"/>
      <p:bldP spid="30731" grpId="0" animBg="1"/>
      <p:bldP spid="30732" grpId="0" animBg="1"/>
      <p:bldP spid="30733" grpId="0" animBg="1"/>
      <p:bldP spid="30734" grpId="0" animBg="1"/>
      <p:bldP spid="30735" grpId="0" animBg="1"/>
      <p:bldP spid="30736" grpId="0" animBg="1"/>
      <p:bldP spid="30737" grpId="0" animBg="1"/>
      <p:bldP spid="30738" grpId="0" animBg="1"/>
      <p:bldP spid="30739" grpId="0" animBg="1"/>
      <p:bldP spid="30740" grpId="0" animBg="1"/>
      <p:bldP spid="30741" grpId="0" animBg="1"/>
      <p:bldP spid="30742" grpId="0" animBg="1"/>
      <p:bldP spid="30743" grpId="0" animBg="1"/>
      <p:bldP spid="30744" grpId="0" animBg="1"/>
      <p:bldP spid="30745" grpId="0" animBg="1"/>
      <p:bldP spid="307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92088"/>
            <a:ext cx="8229600" cy="1312862"/>
          </a:xfrm>
        </p:spPr>
        <p:txBody>
          <a:bodyPr/>
          <a:lstStyle/>
          <a:p>
            <a:pPr eaLnBrk="1" hangingPunct="1">
              <a:buClr>
                <a:srgbClr val="CC6600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4000" u="sng" dirty="0" err="1" smtClean="0">
                <a:solidFill>
                  <a:srgbClr val="FF0000"/>
                </a:solidFill>
                <a:effectLst/>
              </a:rPr>
              <a:t>Что</a:t>
            </a:r>
            <a:r>
              <a:rPr lang="en-GB" sz="4000" u="sng" dirty="0" smtClean="0">
                <a:solidFill>
                  <a:srgbClr val="FF0000"/>
                </a:solidFill>
                <a:effectLst/>
              </a:rPr>
              <a:t> </a:t>
            </a:r>
            <a:r>
              <a:rPr lang="en-GB" sz="4000" u="sng" dirty="0" err="1" smtClean="0">
                <a:solidFill>
                  <a:srgbClr val="FF0000"/>
                </a:solidFill>
                <a:effectLst/>
              </a:rPr>
              <a:t>делать</a:t>
            </a:r>
            <a:r>
              <a:rPr lang="en-GB" sz="4000" u="sng" dirty="0" smtClean="0">
                <a:solidFill>
                  <a:srgbClr val="FF0000"/>
                </a:solidFill>
                <a:effectLst/>
              </a:rPr>
              <a:t>, </a:t>
            </a:r>
            <a:r>
              <a:rPr lang="en-GB" sz="4000" u="sng" dirty="0" err="1" smtClean="0">
                <a:solidFill>
                  <a:srgbClr val="FF0000"/>
                </a:solidFill>
                <a:effectLst/>
              </a:rPr>
              <a:t>если</a:t>
            </a:r>
            <a:r>
              <a:rPr lang="en-GB" sz="4000" u="sng" dirty="0" smtClean="0">
                <a:solidFill>
                  <a:srgbClr val="FF0000"/>
                </a:solidFill>
                <a:effectLst/>
              </a:rPr>
              <a:t> </a:t>
            </a:r>
            <a:r>
              <a:rPr lang="en-GB" sz="4000" u="sng" dirty="0" err="1" smtClean="0">
                <a:solidFill>
                  <a:srgbClr val="FF0000"/>
                </a:solidFill>
                <a:effectLst/>
              </a:rPr>
              <a:t>вы</a:t>
            </a:r>
            <a:r>
              <a:rPr lang="en-GB" sz="4000" u="sng" dirty="0" smtClean="0">
                <a:solidFill>
                  <a:srgbClr val="FF0000"/>
                </a:solidFill>
                <a:effectLst/>
              </a:rPr>
              <a:t> </a:t>
            </a:r>
            <a:r>
              <a:rPr lang="en-GB" sz="4000" u="sng" dirty="0" err="1" smtClean="0">
                <a:solidFill>
                  <a:srgbClr val="FF0000"/>
                </a:solidFill>
                <a:effectLst/>
              </a:rPr>
              <a:t>оказались</a:t>
            </a:r>
            <a:r>
              <a:rPr lang="en-GB" sz="4000" u="sng" dirty="0" smtClean="0">
                <a:solidFill>
                  <a:srgbClr val="FF0000"/>
                </a:solidFill>
                <a:effectLst/>
              </a:rPr>
              <a:t> в </a:t>
            </a:r>
            <a:r>
              <a:rPr lang="en-GB" sz="4000" u="sng" dirty="0" err="1" smtClean="0">
                <a:solidFill>
                  <a:srgbClr val="FF0000"/>
                </a:solidFill>
                <a:effectLst/>
              </a:rPr>
              <a:t>заложниках</a:t>
            </a:r>
            <a:r>
              <a:rPr lang="en-GB" sz="4000" u="sng" dirty="0" smtClean="0">
                <a:solidFill>
                  <a:srgbClr val="FF0000"/>
                </a:solidFill>
                <a:effectLst/>
              </a:rPr>
              <a:t>?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068888"/>
          </a:xfrm>
        </p:spPr>
        <p:txBody>
          <a:bodyPr/>
          <a:lstStyle/>
          <a:p>
            <a:pPr marL="608013" indent="-608013" eaLnBrk="1" hangingPunct="1">
              <a:lnSpc>
                <a:spcPct val="80000"/>
              </a:lnSpc>
              <a:spcBef>
                <a:spcPts val="700"/>
              </a:spcBef>
              <a:buFont typeface="Arial" charset="0"/>
              <a:buNone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/>
            </a:pPr>
            <a:r>
              <a:rPr lang="en-GB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выделяйтесь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 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сопротивляйтесь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08013" indent="-608013" eaLnBrk="1" hangingPunct="1">
              <a:lnSpc>
                <a:spcPct val="80000"/>
              </a:lnSpc>
              <a:spcBef>
                <a:spcPts val="700"/>
              </a:spcBef>
              <a:buFont typeface="Wingdings" charset="2"/>
              <a:buNone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/>
            </a:pP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пытайтесь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бежать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08013" indent="-608013" eaLnBrk="1" hangingPunct="1">
              <a:lnSpc>
                <a:spcPct val="80000"/>
              </a:lnSpc>
              <a:spcBef>
                <a:spcPts val="700"/>
              </a:spcBef>
              <a:buFont typeface="Wingdings" charset="2"/>
              <a:buNone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/>
            </a:pP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Постарайтесь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оценить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обстановку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 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избегайте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необдуманных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действий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08013" indent="-608013" eaLnBrk="1" hangingPunct="1">
              <a:lnSpc>
                <a:spcPct val="80000"/>
              </a:lnSpc>
              <a:spcBef>
                <a:spcPts val="700"/>
              </a:spcBef>
              <a:buFont typeface="Wingdings" charset="2"/>
              <a:buNone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/>
            </a:pP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оказывайте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сопротивление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608013" indent="-608013" eaLnBrk="1" hangingPunct="1">
              <a:lnSpc>
                <a:spcPct val="80000"/>
              </a:lnSpc>
              <a:spcBef>
                <a:spcPts val="700"/>
              </a:spcBef>
              <a:buFont typeface="Wingdings" charset="2"/>
              <a:buNone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/>
            </a:pP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 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можно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быстрее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постарайтесь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взять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себя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руки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всеми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силами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подавить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себе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панику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и,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сколько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возможно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успокоиться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08013" indent="-608013" eaLnBrk="1" hangingPunct="1">
              <a:lnSpc>
                <a:spcPct val="80000"/>
              </a:lnSpc>
              <a:spcBef>
                <a:spcPts val="700"/>
              </a:spcBef>
              <a:buFont typeface="Arial" charset="0"/>
              <a:buNone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/>
            </a:pP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 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Подготовиться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моральным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физическим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эмоциональным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испытаниям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08013" indent="-608013" eaLnBrk="1" hangingPunct="1">
              <a:lnSpc>
                <a:spcPct val="80000"/>
              </a:lnSpc>
              <a:spcBef>
                <a:spcPts val="700"/>
              </a:spcBef>
              <a:buFont typeface="Arial" charset="0"/>
              <a:buNone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/>
            </a:pP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 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Говорить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спокойным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ровным</a:t>
            </a:r>
            <a:r>
              <a:rPr lang="en-GB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голосом</a:t>
            </a:r>
            <a:endParaRPr lang="en-GB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1468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107</TotalTime>
  <Words>398</Words>
  <Application>Microsoft Office PowerPoint</Application>
  <PresentationFormat>Экран (4:3)</PresentationFormat>
  <Paragraphs>91</Paragraphs>
  <Slides>12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Терроризм – угроза обществу.</vt:lpstr>
      <vt:lpstr>Терроризм – это одна из форм организованного насилия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делать, если вы оказались в заложниках?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Терроризм – угроза обществу.</dc:title>
  <dc:creator>demo</dc:creator>
  <cp:lastModifiedBy>Алмаз</cp:lastModifiedBy>
  <cp:revision>12</cp:revision>
  <dcterms:created xsi:type="dcterms:W3CDTF">2012-12-03T02:56:42Z</dcterms:created>
  <dcterms:modified xsi:type="dcterms:W3CDTF">2012-12-03T05:10:25Z</dcterms:modified>
</cp:coreProperties>
</file>